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2" r:id="rId6"/>
    <p:sldId id="259" r:id="rId7"/>
    <p:sldId id="266" r:id="rId8"/>
    <p:sldId id="260" r:id="rId9"/>
    <p:sldId id="268" r:id="rId10"/>
    <p:sldId id="261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6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27758-CAAB-4DCB-8EB2-306579607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7A9AF-4EE2-443B-88DE-82E51E9EF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B5424-38A8-4727-878B-64EC795B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AAE50B-BB5E-40AD-B76D-ADC16C6E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E23855-EC1E-468C-BFF4-C1F6A61E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5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4E269-97C7-488F-8DCA-7D493774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0EA263-3585-497C-BE2F-2002F901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46199-75DA-4236-8993-9999A093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E1D7C-CC22-41E2-870D-5C596E03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13A16-00C7-4395-83FE-32A523B4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21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030E9-3A55-4F05-A970-D7651E36F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1EFA00-CF99-4232-9A39-FEAC45A1F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96C90-7305-4470-9619-53B756A3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3255D-18EB-452D-974F-A5074F7F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EFE66F-BF45-4522-AA0F-543CB833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8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FDF8-233E-426C-A25B-C40BA0A5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DF84-6411-41C8-BD52-FFAB7393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CBA26-DE27-4DED-BA3C-708D4967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807E3-08D1-4A5C-8B0A-5AB67FF1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E5C34-F618-4846-96BD-C5127980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07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0FF19-22B5-4EBA-83A7-9B177BAD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85CB74-238D-4B70-B8BA-CB2BD5A9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DFBC7-94CE-4093-B9E7-948F11FC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3785A-4E8F-4068-B927-52E20EC6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B3C0A0-AE15-4191-9C8A-AFEC3FE3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6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7BD83-A912-4ADD-B133-D8DA53B1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6F18C-82D3-43BE-BB58-7B69475A5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E14374-0590-4893-939F-C0EDDD46F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327630-1563-4CFC-91F2-2746E01D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396423-0A36-4FB1-A24B-421C6B0D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74DB69-A8DC-402D-AF07-275E4DB7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09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FE23D-41EA-4C58-A956-045E3BC7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07F30C-D796-4995-AF18-8DDEE280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51ADFC-D99E-471A-B0C0-3D46DA925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91EBB1-AB89-4581-AF51-3B83C60D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F4A7B0-4A31-46FF-B7DF-376DB59FF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A32D6F-50A4-4565-84C3-E6B0A62F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F1BF5F-6D52-4C93-A086-20202CE5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73DE30-592D-484B-81ED-0F12B8C5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73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4736A-0B64-462F-8218-4EF19026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F0FB7A-D80F-4751-B9BA-F24C6999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20609F-F092-4761-B1B6-149EBAAA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13CF0-6A5D-4F46-9DE6-A3CBD65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62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22661D-65C2-47ED-8018-F983412E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CB9A8D-7CC8-4175-9C48-9115CF45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4AC095-8544-48EF-AEFB-E5E0724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3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74798-E728-4744-84DD-543C4026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06322-7ADA-4C0B-AF65-0931D314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4F1FCA-BD60-4DB0-AA3D-3AB453E1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68453E-ECFF-4072-A175-B4B5A6BF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8AA6CB-D17E-4240-A7B1-1885D77F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B84DFF-3715-437B-8B75-BBBED57C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2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A9AD9-1DAE-4D70-BBD7-6D12CA23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7899EC-1AD5-46E4-BFDB-B6E22F36C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F6B3A2-75F5-48E2-BE6F-F6B6E04D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575761-8934-460A-A973-8FECA763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FF9A9-17A1-4232-ADC5-6E6A804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A413A7-65DA-40F7-83D3-E53DFA08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37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B32AD4-6F22-485B-A59F-DFF2A1D8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1D09DD-13D0-443B-ABF4-76D586ED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CE70EA-F072-43B0-92B7-9FB3E838C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AA24-82E9-47BA-A53E-AEAD71F0EE56}" type="datetimeFigureOut">
              <a:rPr lang="pt-BR" smtClean="0"/>
              <a:t>07/03/2020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0787C0-0CFE-488A-ABBF-B53E68AEC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854C0B-8F93-43A3-8E58-4FD1B55C1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79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F4B1441-2AAA-4FC5-957A-D13E167DF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1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screenshot&#10;&#10;Descrição gerada automaticamente">
            <a:extLst>
              <a:ext uri="{FF2B5EF4-FFF2-40B4-BE49-F238E27FC236}">
                <a16:creationId xmlns:a16="http://schemas.microsoft.com/office/drawing/2014/main" id="{FB69DDDD-7101-466B-82AC-B33AF60A9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E83EBD0-0137-4666-99F8-CBAB2CB86E4D}"/>
              </a:ext>
            </a:extLst>
          </p:cNvPr>
          <p:cNvSpPr/>
          <p:nvPr/>
        </p:nvSpPr>
        <p:spPr>
          <a:xfrm>
            <a:off x="7315200" y="4471988"/>
            <a:ext cx="4057650" cy="158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Deixar claro que os próximos passos são sugestões para que a comunidade cientifica realize pesquisas futuras. Não assumir a responsabilidade!</a:t>
            </a:r>
          </a:p>
        </p:txBody>
      </p:sp>
    </p:spTree>
    <p:extLst>
      <p:ext uri="{BB962C8B-B14F-4D97-AF65-F5344CB8AC3E}">
        <p14:creationId xmlns:p14="http://schemas.microsoft.com/office/powerpoint/2010/main" val="366058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DB71A19-7736-41BF-8EE7-A23DA1E23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8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cd, frutas, comida&#10;&#10;Descrição gerada automaticamente">
            <a:extLst>
              <a:ext uri="{FF2B5EF4-FFF2-40B4-BE49-F238E27FC236}">
                <a16:creationId xmlns:a16="http://schemas.microsoft.com/office/drawing/2014/main" id="{49CD1E39-C38D-460F-9B4D-A58711DFC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9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3EF186C-2491-4194-A1FA-654153C16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37C2FCE-3E7C-4831-838F-A79D3051EF3D}"/>
              </a:ext>
            </a:extLst>
          </p:cNvPr>
          <p:cNvSpPr/>
          <p:nvPr/>
        </p:nvSpPr>
        <p:spPr>
          <a:xfrm>
            <a:off x="12515851" y="821531"/>
            <a:ext cx="2157412" cy="281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Colocar dados sobre ensino superior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258560F-FCF7-448E-B401-FD385AB54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0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DC163BA-156C-4DE0-913D-76E0A6E87244}"/>
              </a:ext>
            </a:extLst>
          </p:cNvPr>
          <p:cNvSpPr/>
          <p:nvPr/>
        </p:nvSpPr>
        <p:spPr>
          <a:xfrm>
            <a:off x="12838340" y="783772"/>
            <a:ext cx="4743450" cy="1800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Escrever por extenso o que é OER</a:t>
            </a:r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1C7EFA7-849D-4606-B0C1-083B34A50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0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 preto sobre fundo branco&#10;&#10;Descrição gerada automaticamente">
            <a:extLst>
              <a:ext uri="{FF2B5EF4-FFF2-40B4-BE49-F238E27FC236}">
                <a16:creationId xmlns:a16="http://schemas.microsoft.com/office/drawing/2014/main" id="{E2DD12C9-E9CB-4AE6-ABD8-3BE60A1FF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5C0FE83-FBDF-4BFC-B3BD-79CB89F99C12}"/>
              </a:ext>
            </a:extLst>
          </p:cNvPr>
          <p:cNvSpPr/>
          <p:nvPr/>
        </p:nvSpPr>
        <p:spPr>
          <a:xfrm>
            <a:off x="12749212" y="0"/>
            <a:ext cx="406717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Na apresentação, focar no QUIS de múltipla escolha. </a:t>
            </a:r>
          </a:p>
          <a:p>
            <a:pPr algn="ctr"/>
            <a:r>
              <a:rPr lang="pt-BR" sz="2400" dirty="0"/>
              <a:t>Alterar o texto para perguntas objetivas.</a:t>
            </a:r>
          </a:p>
        </p:txBody>
      </p:sp>
    </p:spTree>
    <p:extLst>
      <p:ext uri="{BB962C8B-B14F-4D97-AF65-F5344CB8AC3E}">
        <p14:creationId xmlns:p14="http://schemas.microsoft.com/office/powerpoint/2010/main" val="408735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259B3B9-6849-45BD-B572-2BCF8056A73D}"/>
              </a:ext>
            </a:extLst>
          </p:cNvPr>
          <p:cNvSpPr/>
          <p:nvPr/>
        </p:nvSpPr>
        <p:spPr>
          <a:xfrm>
            <a:off x="12541085" y="0"/>
            <a:ext cx="4400550" cy="177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Incluir referência bibliográficas.</a:t>
            </a:r>
          </a:p>
        </p:txBody>
      </p:sp>
      <p:pic>
        <p:nvPicPr>
          <p:cNvPr id="7" name="Imagem 6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15612ED1-52FB-4945-B499-F44A61FB9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screenshot&#10;&#10;Descrição gerada automaticamente">
            <a:extLst>
              <a:ext uri="{FF2B5EF4-FFF2-40B4-BE49-F238E27FC236}">
                <a16:creationId xmlns:a16="http://schemas.microsoft.com/office/drawing/2014/main" id="{5E297DFA-5E9F-4121-9D00-23A094622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7123E5F-8245-44FA-A455-29CA3E43B105}"/>
              </a:ext>
            </a:extLst>
          </p:cNvPr>
          <p:cNvSpPr/>
          <p:nvPr/>
        </p:nvSpPr>
        <p:spPr>
          <a:xfrm>
            <a:off x="2914650" y="2171700"/>
            <a:ext cx="4171950" cy="220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Alterar o texto para deixar claro que estamos tratando de perguntas objetivas</a:t>
            </a:r>
          </a:p>
        </p:txBody>
      </p:sp>
    </p:spTree>
    <p:extLst>
      <p:ext uri="{BB962C8B-B14F-4D97-AF65-F5344CB8AC3E}">
        <p14:creationId xmlns:p14="http://schemas.microsoft.com/office/powerpoint/2010/main" val="396119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screenshot, texto, desenho&#10;&#10;Descrição gerada automaticamente">
            <a:extLst>
              <a:ext uri="{FF2B5EF4-FFF2-40B4-BE49-F238E27FC236}">
                <a16:creationId xmlns:a16="http://schemas.microsoft.com/office/drawing/2014/main" id="{C90ADE1E-B4F6-474D-97C1-F7B2F2877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82F366A-E39D-485C-83BB-7BD0E8FD75C4}"/>
              </a:ext>
            </a:extLst>
          </p:cNvPr>
          <p:cNvSpPr/>
          <p:nvPr/>
        </p:nvSpPr>
        <p:spPr>
          <a:xfrm>
            <a:off x="2128838" y="1171575"/>
            <a:ext cx="5957888" cy="287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Melhorar a apresentação. Não ficou claro como o sistema vai funcionar. Talvez contar uma história!</a:t>
            </a:r>
          </a:p>
        </p:txBody>
      </p:sp>
    </p:spTree>
    <p:extLst>
      <p:ext uri="{BB962C8B-B14F-4D97-AF65-F5344CB8AC3E}">
        <p14:creationId xmlns:p14="http://schemas.microsoft.com/office/powerpoint/2010/main" val="3211799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85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Nappi</dc:creator>
  <cp:lastModifiedBy>Rodrigo Nappi</cp:lastModifiedBy>
  <cp:revision>66</cp:revision>
  <dcterms:created xsi:type="dcterms:W3CDTF">2019-11-25T00:22:59Z</dcterms:created>
  <dcterms:modified xsi:type="dcterms:W3CDTF">2020-03-07T18:49:10Z</dcterms:modified>
</cp:coreProperties>
</file>