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BFC26D5A-43F1-4C13-8BEB-835740BA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3982B4-76E9-41AA-8C0A-61242E04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BE55315-C04B-426F-B82E-7BC85701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37</cp:revision>
  <dcterms:created xsi:type="dcterms:W3CDTF">2019-11-25T00:22:59Z</dcterms:created>
  <dcterms:modified xsi:type="dcterms:W3CDTF">2020-02-09T02:55:31Z</dcterms:modified>
</cp:coreProperties>
</file>