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66" r:id="rId7"/>
    <p:sldId id="260" r:id="rId8"/>
    <p:sldId id="268" r:id="rId9"/>
    <p:sldId id="269" r:id="rId10"/>
    <p:sldId id="261" r:id="rId11"/>
    <p:sldId id="265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009BAA-04EE-488D-B0FE-8AB04EA4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3C5627F-D8F6-4697-B6D7-D00A7E5F9722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ano e o nome da faculdade</a:t>
            </a:r>
          </a:p>
        </p:txBody>
      </p:sp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8EA9D6B-378C-4C28-A67E-A0A56F46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2EC1-7654-4E8F-944F-EE8BC13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D0C7-67D7-44FF-AB94-B16ED787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25946C-CE96-4DC0-942A-D59A28422D8C}"/>
              </a:ext>
            </a:extLst>
          </p:cNvPr>
          <p:cNvSpPr/>
          <p:nvPr/>
        </p:nvSpPr>
        <p:spPr>
          <a:xfrm>
            <a:off x="12575636" y="0"/>
            <a:ext cx="2892964" cy="20383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38046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DC8722A8-F7E5-4A7C-B7D5-35CFE0EE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CABEAC5-7784-455D-9E6C-75FA9C3C1184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Falar brevemente, passando pelas fases sem descrever.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EB8BD8C-911B-49E3-BFCD-E39CA54E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56FC1D-FBBC-4374-A777-8BCB3E3E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42F943-9EB5-4D01-BACB-F35373BC3A78}"/>
              </a:ext>
            </a:extLst>
          </p:cNvPr>
          <p:cNvSpPr/>
          <p:nvPr/>
        </p:nvSpPr>
        <p:spPr>
          <a:xfrm>
            <a:off x="12749211" y="3249560"/>
            <a:ext cx="3061059" cy="17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Colocar verbo nos objetivos específicos como no último.</a:t>
            </a:r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3DBAE2A-9401-4002-92A3-9AA9704D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DA3B4B3-40A5-44B7-B35D-D4EBD1AB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625387" y="0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7E7C1-86A9-4365-BCDD-25708441CE96}"/>
              </a:ext>
            </a:extLst>
          </p:cNvPr>
          <p:cNvSpPr/>
          <p:nvPr/>
        </p:nvSpPr>
        <p:spPr>
          <a:xfrm>
            <a:off x="12625387" y="2626595"/>
            <a:ext cx="3514725" cy="1604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das coisas. Talvez incluir números.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898A2A-7EA9-44ED-BEFD-00F7AB25AC36}"/>
              </a:ext>
            </a:extLst>
          </p:cNvPr>
          <p:cNvSpPr/>
          <p:nvPr/>
        </p:nvSpPr>
        <p:spPr>
          <a:xfrm>
            <a:off x="12620624" y="4657724"/>
            <a:ext cx="3514725" cy="20291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detalhando a metodologia (minha sugestão) </a:t>
            </a:r>
            <a:r>
              <a:rPr lang="pt-BR" sz="2800" dirty="0" err="1"/>
              <a:t>kkk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51E6082-9058-4556-AFED-014175B7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1DE7770-E496-4469-85A5-BC6359FFDD48}"/>
              </a:ext>
            </a:extLst>
          </p:cNvPr>
          <p:cNvSpPr/>
          <p:nvPr/>
        </p:nvSpPr>
        <p:spPr>
          <a:xfrm>
            <a:off x="12698361" y="0"/>
            <a:ext cx="2812680" cy="1257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7D3A0-2F19-4570-9DAB-15899FE301A7}"/>
              </a:ext>
            </a:extLst>
          </p:cNvPr>
          <p:cNvSpPr/>
          <p:nvPr/>
        </p:nvSpPr>
        <p:spPr>
          <a:xfrm>
            <a:off x="12698361" y="1714500"/>
            <a:ext cx="2812680" cy="3695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dos passos. Talvez com números ou escondendo o mostrando os pedaços do fluxo.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C22E8A2-C528-49FF-BD9A-C21D8FC5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27</cp:revision>
  <dcterms:created xsi:type="dcterms:W3CDTF">2020-05-11T01:07:28Z</dcterms:created>
  <dcterms:modified xsi:type="dcterms:W3CDTF">2020-07-01T01:30:49Z</dcterms:modified>
</cp:coreProperties>
</file>