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BA872D-2A10-4471-9390-99ACB8A8D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FA7623C-0891-4859-A547-2A0FFCB7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9A4904F-0D2D-4FD9-A097-628AF17A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37FAD47E-4268-45A4-A9E6-AE291DFC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1BDAD8D4-D92D-4CAE-8BE3-2B32C51E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5D9DB0-3B96-4756-A40A-BD24122A8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screenshot&#10;&#10;Descrição gerada automaticamente">
            <a:extLst>
              <a:ext uri="{FF2B5EF4-FFF2-40B4-BE49-F238E27FC236}">
                <a16:creationId xmlns:a16="http://schemas.microsoft.com/office/drawing/2014/main" id="{A4F10880-EA52-4FDD-886D-F6D53F1FC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26</cp:revision>
  <dcterms:created xsi:type="dcterms:W3CDTF">2019-11-25T00:22:59Z</dcterms:created>
  <dcterms:modified xsi:type="dcterms:W3CDTF">2020-02-04T00:14:28Z</dcterms:modified>
</cp:coreProperties>
</file>