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6D79B008-D041-4EC0-B2EF-1E608AC18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16</cp:revision>
  <dcterms:created xsi:type="dcterms:W3CDTF">2019-11-25T00:22:59Z</dcterms:created>
  <dcterms:modified xsi:type="dcterms:W3CDTF">2020-02-02T22:06:30Z</dcterms:modified>
</cp:coreProperties>
</file>