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BA872D-2A10-4471-9390-99ACB8A8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FA7623C-0891-4859-A547-2A0FFCB7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9A4904F-0D2D-4FD9-A097-628AF17A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7FAD47E-4268-45A4-A9E6-AE291DFC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5D9DB0-3B96-4756-A40A-BD24122A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22</cp:revision>
  <dcterms:created xsi:type="dcterms:W3CDTF">2019-11-25T00:22:59Z</dcterms:created>
  <dcterms:modified xsi:type="dcterms:W3CDTF">2020-02-03T22:28:01Z</dcterms:modified>
</cp:coreProperties>
</file>