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6" r:id="rId8"/>
    <p:sldId id="260" r:id="rId9"/>
    <p:sldId id="268" r:id="rId10"/>
    <p:sldId id="269" r:id="rId11"/>
    <p:sldId id="261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D7B3611-3867-4D52-8752-CCEAE5A2D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7BA5F13-AA30-4547-A165-CD57522D8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218335"/>
              </p:ext>
            </p:extLst>
          </p:nvPr>
        </p:nvGraphicFramePr>
        <p:xfrm>
          <a:off x="1789976" y="1371244"/>
          <a:ext cx="8612048" cy="49309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41325">
                  <a:extLst>
                    <a:ext uri="{9D8B030D-6E8A-4147-A177-3AD203B41FA5}">
                      <a16:colId xmlns:a16="http://schemas.microsoft.com/office/drawing/2014/main" val="1943774227"/>
                    </a:ext>
                  </a:extLst>
                </a:gridCol>
                <a:gridCol w="2638933">
                  <a:extLst>
                    <a:ext uri="{9D8B030D-6E8A-4147-A177-3AD203B41FA5}">
                      <a16:colId xmlns:a16="http://schemas.microsoft.com/office/drawing/2014/main" val="1431320554"/>
                    </a:ext>
                  </a:extLst>
                </a:gridCol>
                <a:gridCol w="1543930">
                  <a:extLst>
                    <a:ext uri="{9D8B030D-6E8A-4147-A177-3AD203B41FA5}">
                      <a16:colId xmlns:a16="http://schemas.microsoft.com/office/drawing/2014/main" val="2206437670"/>
                    </a:ext>
                  </a:extLst>
                </a:gridCol>
                <a:gridCol w="1543930">
                  <a:extLst>
                    <a:ext uri="{9D8B030D-6E8A-4147-A177-3AD203B41FA5}">
                      <a16:colId xmlns:a16="http://schemas.microsoft.com/office/drawing/2014/main" val="1942348486"/>
                    </a:ext>
                  </a:extLst>
                </a:gridCol>
                <a:gridCol w="1543930">
                  <a:extLst>
                    <a:ext uri="{9D8B030D-6E8A-4147-A177-3AD203B41FA5}">
                      <a16:colId xmlns:a16="http://schemas.microsoft.com/office/drawing/2014/main" val="1601922158"/>
                    </a:ext>
                  </a:extLst>
                </a:gridCol>
              </a:tblGrid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Base</a:t>
                      </a:r>
                      <a:endParaRPr lang="pt-BR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Novas Respostas</a:t>
                      </a:r>
                      <a:endParaRPr lang="pt-BR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k=3</a:t>
                      </a:r>
                      <a:endParaRPr lang="pt-BR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k=5</a:t>
                      </a:r>
                      <a:endParaRPr lang="pt-BR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k=7</a:t>
                      </a:r>
                      <a:endParaRPr lang="pt-BR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250387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7619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492351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82664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929150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42549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401593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67928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849135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0654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305694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87,5%</a:t>
                      </a:r>
                      <a:endParaRPr lang="pt-BR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48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B69DDDD-7101-466B-82AC-B33AF60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E83EBD0-0137-4666-99F8-CBAB2CB86E4D}"/>
              </a:ext>
            </a:extLst>
          </p:cNvPr>
          <p:cNvSpPr/>
          <p:nvPr/>
        </p:nvSpPr>
        <p:spPr>
          <a:xfrm>
            <a:off x="12458700" y="-1"/>
            <a:ext cx="2186448" cy="29939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Deixar claro que os próximos passos são sugestões para que a comunidade cientifica realize pesquisas futuras. Não assumir a responsabilidade!</a:t>
            </a:r>
          </a:p>
        </p:txBody>
      </p:sp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B71A19-7736-41BF-8EE7-A23DA1E2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5B14919-43A7-407E-987A-C08539DE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7C2FCE-3E7C-4831-838F-A79D3051EF3D}"/>
              </a:ext>
            </a:extLst>
          </p:cNvPr>
          <p:cNvSpPr/>
          <p:nvPr/>
        </p:nvSpPr>
        <p:spPr>
          <a:xfrm>
            <a:off x="12515851" y="821531"/>
            <a:ext cx="2157412" cy="28146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Colocar dados sobre ensino superior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5C329C-BE9D-46E4-91E3-C770013A7965}"/>
              </a:ext>
            </a:extLst>
          </p:cNvPr>
          <p:cNvSpPr/>
          <p:nvPr/>
        </p:nvSpPr>
        <p:spPr>
          <a:xfrm>
            <a:off x="12515851" y="3971926"/>
            <a:ext cx="2157412" cy="132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Bold</a:t>
            </a:r>
            <a:r>
              <a:rPr lang="pt-BR" sz="2800" dirty="0"/>
              <a:t> no superior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C601436-2BC5-4B02-ACE5-15516D53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163BA-156C-4DE0-913D-76E0A6E87244}"/>
              </a:ext>
            </a:extLst>
          </p:cNvPr>
          <p:cNvSpPr/>
          <p:nvPr/>
        </p:nvSpPr>
        <p:spPr>
          <a:xfrm>
            <a:off x="12524015" y="812347"/>
            <a:ext cx="2839195" cy="1800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Escrever por extenso o que é OER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C7EFA7-849D-4606-B0C1-083B34A5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E2DD12C9-E9CB-4AE6-ABD8-3BE60A1FF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C0FE83-FBDF-4BFC-B3BD-79CB89F99C12}"/>
              </a:ext>
            </a:extLst>
          </p:cNvPr>
          <p:cNvSpPr/>
          <p:nvPr/>
        </p:nvSpPr>
        <p:spPr>
          <a:xfrm>
            <a:off x="12749212" y="-1"/>
            <a:ext cx="3061059" cy="2771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Na apresentação, focar no QUIS de múltipla escolha. </a:t>
            </a:r>
          </a:p>
          <a:p>
            <a:pPr algn="ctr"/>
            <a:r>
              <a:rPr lang="pt-BR" sz="2400" dirty="0"/>
              <a:t>Alterar o texto para perguntas objetivas.</a:t>
            </a:r>
          </a:p>
        </p:txBody>
      </p:sp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59B3B9-6849-45BD-B572-2BCF8056A73D}"/>
              </a:ext>
            </a:extLst>
          </p:cNvPr>
          <p:cNvSpPr/>
          <p:nvPr/>
        </p:nvSpPr>
        <p:spPr>
          <a:xfrm>
            <a:off x="12698361" y="0"/>
            <a:ext cx="2812680" cy="1771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referência bibliográficas.</a:t>
            </a:r>
          </a:p>
        </p:txBody>
      </p:sp>
      <p:pic>
        <p:nvPicPr>
          <p:cNvPr id="7" name="Imagem 6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15612ED1-52FB-4945-B499-F44A61FB9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123E5F-8245-44FA-A455-29CA3E43B105}"/>
              </a:ext>
            </a:extLst>
          </p:cNvPr>
          <p:cNvSpPr/>
          <p:nvPr/>
        </p:nvSpPr>
        <p:spPr>
          <a:xfrm>
            <a:off x="12415837" y="942975"/>
            <a:ext cx="3514725" cy="2200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Alterar o texto para deixar claro que estamos tratando de perguntas objetivas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D47A3-48FD-4F86-AD4C-A7906810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51E6082-9058-4556-AFED-014175B7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2</cp:revision>
  <dcterms:created xsi:type="dcterms:W3CDTF">2020-05-11T01:07:28Z</dcterms:created>
  <dcterms:modified xsi:type="dcterms:W3CDTF">2020-05-11T01:10:02Z</dcterms:modified>
</cp:coreProperties>
</file>