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6" r:id="rId8"/>
    <p:sldId id="260" r:id="rId9"/>
    <p:sldId id="268" r:id="rId10"/>
    <p:sldId id="269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7B3611-3867-4D52-8752-CCEAE5A2D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BA5F13-AA30-4547-A165-CD57522D8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18335"/>
              </p:ext>
            </p:extLst>
          </p:nvPr>
        </p:nvGraphicFramePr>
        <p:xfrm>
          <a:off x="1789976" y="1371244"/>
          <a:ext cx="8612048" cy="49309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41325">
                  <a:extLst>
                    <a:ext uri="{9D8B030D-6E8A-4147-A177-3AD203B41FA5}">
                      <a16:colId xmlns:a16="http://schemas.microsoft.com/office/drawing/2014/main" val="1943774227"/>
                    </a:ext>
                  </a:extLst>
                </a:gridCol>
                <a:gridCol w="2638933">
                  <a:extLst>
                    <a:ext uri="{9D8B030D-6E8A-4147-A177-3AD203B41FA5}">
                      <a16:colId xmlns:a16="http://schemas.microsoft.com/office/drawing/2014/main" val="1431320554"/>
                    </a:ext>
                  </a:extLst>
                </a:gridCol>
                <a:gridCol w="1543930">
                  <a:extLst>
                    <a:ext uri="{9D8B030D-6E8A-4147-A177-3AD203B41FA5}">
                      <a16:colId xmlns:a16="http://schemas.microsoft.com/office/drawing/2014/main" val="2206437670"/>
                    </a:ext>
                  </a:extLst>
                </a:gridCol>
                <a:gridCol w="1543930">
                  <a:extLst>
                    <a:ext uri="{9D8B030D-6E8A-4147-A177-3AD203B41FA5}">
                      <a16:colId xmlns:a16="http://schemas.microsoft.com/office/drawing/2014/main" val="1942348486"/>
                    </a:ext>
                  </a:extLst>
                </a:gridCol>
                <a:gridCol w="1543930">
                  <a:extLst>
                    <a:ext uri="{9D8B030D-6E8A-4147-A177-3AD203B41FA5}">
                      <a16:colId xmlns:a16="http://schemas.microsoft.com/office/drawing/2014/main" val="1601922158"/>
                    </a:ext>
                  </a:extLst>
                </a:gridCol>
              </a:tblGrid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Base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Novas Respostas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k=3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k=5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k=7</a:t>
                      </a:r>
                      <a:endParaRPr lang="pt-BR" sz="1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250387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7619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92351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82664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929150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42549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01593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67928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92,5%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49135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85,0%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0654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87,5%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05694"/>
                  </a:ext>
                </a:extLst>
              </a:tr>
              <a:tr h="410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90,0%</a:t>
                      </a:r>
                      <a:endParaRPr lang="pt-BR" sz="1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87,5%</a:t>
                      </a:r>
                      <a:endParaRPr lang="pt-BR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7721" marR="15913" marT="83860" marB="83860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8280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6E28982-DFFC-45D2-A04A-D3BA8D0F696E}"/>
              </a:ext>
            </a:extLst>
          </p:cNvPr>
          <p:cNvSpPr/>
          <p:nvPr/>
        </p:nvSpPr>
        <p:spPr>
          <a:xfrm>
            <a:off x="12575636" y="0"/>
            <a:ext cx="2812680" cy="3429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Substituir os slides de resultados. Colocar as informações relevantes em um gráfico.</a:t>
            </a:r>
          </a:p>
        </p:txBody>
      </p:sp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EB77D9-3086-44AE-93D8-0B768ABF7F38}"/>
              </a:ext>
            </a:extLst>
          </p:cNvPr>
          <p:cNvSpPr/>
          <p:nvPr/>
        </p:nvSpPr>
        <p:spPr>
          <a:xfrm>
            <a:off x="12575636" y="0"/>
            <a:ext cx="2812680" cy="5981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Ajustar o slide, não ficou claro. As palavras ficaram muito soltas e não conclui nada.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Ter um número menor de considerações, talvez uma, e uma consideração mais forte.</a:t>
            </a:r>
          </a:p>
        </p:txBody>
      </p:sp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2EC1-7654-4E8F-944F-EE8BC13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3D0C7-67D7-44FF-AB94-B16ED787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25946C-CE96-4DC0-942A-D59A28422D8C}"/>
              </a:ext>
            </a:extLst>
          </p:cNvPr>
          <p:cNvSpPr/>
          <p:nvPr/>
        </p:nvSpPr>
        <p:spPr>
          <a:xfrm>
            <a:off x="12575636" y="0"/>
            <a:ext cx="2892964" cy="20383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38046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5B14919-43A7-407E-987A-C08539DEB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CABEAC5-7784-455D-9E6C-75FA9C3C1184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Falar brevemente, passando pelas fazes sem descrever.</a:t>
            </a:r>
          </a:p>
        </p:txBody>
      </p:sp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7C2FCE-3E7C-4831-838F-A79D3051EF3D}"/>
              </a:ext>
            </a:extLst>
          </p:cNvPr>
          <p:cNvSpPr/>
          <p:nvPr/>
        </p:nvSpPr>
        <p:spPr>
          <a:xfrm>
            <a:off x="12515851" y="821531"/>
            <a:ext cx="2157412" cy="28146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Colocar dados sobre ensino superior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5C329C-BE9D-46E4-91E3-C770013A7965}"/>
              </a:ext>
            </a:extLst>
          </p:cNvPr>
          <p:cNvSpPr/>
          <p:nvPr/>
        </p:nvSpPr>
        <p:spPr>
          <a:xfrm>
            <a:off x="12515851" y="3971926"/>
            <a:ext cx="2157412" cy="132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Bold</a:t>
            </a:r>
            <a:r>
              <a:rPr lang="pt-BR" sz="2800" dirty="0"/>
              <a:t> no superior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C601436-2BC5-4B02-ACE5-15516D53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7D25EFF-232E-4B17-BBB0-A676237723DE}"/>
              </a:ext>
            </a:extLst>
          </p:cNvPr>
          <p:cNvSpPr/>
          <p:nvPr/>
        </p:nvSpPr>
        <p:spPr>
          <a:xfrm>
            <a:off x="12515851" y="5636422"/>
            <a:ext cx="2157412" cy="1328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Morre o slide</a:t>
            </a:r>
          </a:p>
        </p:txBody>
      </p:sp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C7EFA7-849D-4606-B0C1-083B34A5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2DD12C9-E9CB-4AE6-ABD8-3BE60A1F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42F943-9EB5-4D01-BACB-F35373BC3A78}"/>
              </a:ext>
            </a:extLst>
          </p:cNvPr>
          <p:cNvSpPr/>
          <p:nvPr/>
        </p:nvSpPr>
        <p:spPr>
          <a:xfrm>
            <a:off x="12749211" y="3249560"/>
            <a:ext cx="3061059" cy="17353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Colocar verbo nos objetivos específicos como no último.</a:t>
            </a:r>
          </a:p>
        </p:txBody>
      </p:sp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7" name="Imagem 6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15612ED1-52FB-4945-B499-F44A61FB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625387" y="0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7E7C1-86A9-4365-BCDD-25708441CE96}"/>
              </a:ext>
            </a:extLst>
          </p:cNvPr>
          <p:cNvSpPr/>
          <p:nvPr/>
        </p:nvSpPr>
        <p:spPr>
          <a:xfrm>
            <a:off x="12625387" y="2626595"/>
            <a:ext cx="3514725" cy="1604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das coisas. Talvez incluir números.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898A2A-7EA9-44ED-BEFD-00F7AB25AC36}"/>
              </a:ext>
            </a:extLst>
          </p:cNvPr>
          <p:cNvSpPr/>
          <p:nvPr/>
        </p:nvSpPr>
        <p:spPr>
          <a:xfrm>
            <a:off x="12620624" y="4657724"/>
            <a:ext cx="3514725" cy="20291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detalhando a metodologia (minha sugestão) </a:t>
            </a:r>
            <a:r>
              <a:rPr lang="pt-BR" sz="2800" dirty="0" err="1"/>
              <a:t>kkk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51E6082-9058-4556-AFED-014175B7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1DE7770-E496-4469-85A5-BC6359FFDD48}"/>
              </a:ext>
            </a:extLst>
          </p:cNvPr>
          <p:cNvSpPr/>
          <p:nvPr/>
        </p:nvSpPr>
        <p:spPr>
          <a:xfrm>
            <a:off x="12698361" y="0"/>
            <a:ext cx="2812680" cy="1257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7D3A0-2F19-4570-9DAB-15899FE301A7}"/>
              </a:ext>
            </a:extLst>
          </p:cNvPr>
          <p:cNvSpPr/>
          <p:nvPr/>
        </p:nvSpPr>
        <p:spPr>
          <a:xfrm>
            <a:off x="12698361" y="1714500"/>
            <a:ext cx="2812680" cy="3695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dos passos. Talvez com números ou escondendo o mostrando os pedaços do fluxo.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16</cp:revision>
  <dcterms:created xsi:type="dcterms:W3CDTF">2020-05-11T01:07:28Z</dcterms:created>
  <dcterms:modified xsi:type="dcterms:W3CDTF">2020-05-12T01:19:29Z</dcterms:modified>
</cp:coreProperties>
</file>