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7758-CAAB-4DCB-8EB2-30657960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7A9AF-4EE2-443B-88DE-82E51E9EF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B5424-38A8-4727-878B-64EC79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AE50B-BB5E-40AD-B76D-ADC16C6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23855-EC1E-468C-BFF4-C1F6A61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E269-97C7-488F-8DCA-7D49377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EA263-3585-497C-BE2F-2002F901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46199-75DA-4236-8993-9999A09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E1D7C-CC22-41E2-870D-5C596E0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13A16-00C7-4395-83FE-32A523B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030E9-3A55-4F05-A970-D7651E36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EFA00-CF99-4232-9A39-FEAC45A1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96C90-7305-4470-9619-53B756A3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3255D-18EB-452D-974F-A5074F7F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FE66F-BF45-4522-AA0F-543CB83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FDF8-233E-426C-A25B-C40BA0A5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DF84-6411-41C8-BD52-FFAB739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CBA26-DE27-4DED-BA3C-708D496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07E3-08D1-4A5C-8B0A-5AB67FF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E5C34-F618-4846-96BD-C5127980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FF19-22B5-4EBA-83A7-9B177BAD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5CB74-238D-4B70-B8BA-CB2BD5A9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FBC7-94CE-4093-B9E7-948F11F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3785A-4E8F-4068-B927-52E20EC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3C0A0-AE15-4191-9C8A-AFEC3FE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BD83-A912-4ADD-B133-D8DA53B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6F18C-82D3-43BE-BB58-7B69475A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14374-0590-4893-939F-C0EDDD46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27630-1563-4CFC-91F2-2746E01D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396423-0A36-4FB1-A24B-421C6B0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4DB69-A8DC-402D-AF07-275E4DB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23D-41EA-4C58-A956-045E3BC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7F30C-D796-4995-AF18-8DDEE280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1ADFC-D99E-471A-B0C0-3D46DA92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91EBB1-AB89-4581-AF51-3B83C60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F4A7B0-4A31-46FF-B7DF-376DB59F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A32D6F-50A4-4565-84C3-E6B0A62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F1BF5F-6D52-4C93-A086-20202CE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73DE30-592D-484B-81ED-0F12B8C5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736A-0B64-462F-8218-4EF1902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F0FB7A-D80F-4751-B9BA-F24C6999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20609F-F092-4761-B1B6-149EBAAA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13CF0-6A5D-4F46-9DE6-A3CBD65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22661D-65C2-47ED-8018-F983412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CB9A8D-7CC8-4175-9C48-9115CF45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C095-8544-48EF-AEFB-E5E0724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4798-E728-4744-84DD-543C402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322-7ADA-4C0B-AF65-0931D314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F1FCA-BD60-4DB0-AA3D-3AB453E1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8453E-ECFF-4072-A175-B4B5A6B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AA6CB-D17E-4240-A7B1-1885D77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B84DFF-3715-437B-8B75-BBBED57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AD9-1DAE-4D70-BBD7-6D12CA23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7899EC-1AD5-46E4-BFDB-B6E22F36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F6B3A2-75F5-48E2-BE6F-F6B6E04D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75761-8934-460A-A973-8FECA763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FF9A9-17A1-4232-ADC5-6E6A80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413A7-65DA-40F7-83D3-E53DFA0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B32AD4-6F22-485B-A59F-DFF2A1D8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D09DD-13D0-443B-ABF4-76D586ED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E70EA-F072-43B0-92B7-9FB3E838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AA24-82E9-47BA-A53E-AEAD71F0EE5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787C0-0CFE-488A-ABBF-B53E68AE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54C0B-8F93-43A3-8E58-4FD1B55C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9BA872D-2A10-4471-9390-99ACB8A8D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9FA7623C-0891-4859-A547-2A0FFCB71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9A4904F-0D2D-4FD9-A097-628AF17A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0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 preto sobre fundo branco&#10;&#10;Descrição gerada automaticamente">
            <a:extLst>
              <a:ext uri="{FF2B5EF4-FFF2-40B4-BE49-F238E27FC236}">
                <a16:creationId xmlns:a16="http://schemas.microsoft.com/office/drawing/2014/main" id="{37FAD47E-4268-45A4-A9E6-AE291DFC3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5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88F66DA-E291-4642-8E84-69D031B4D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15D9DB0-3B96-4756-A40A-BD24122A8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9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screenshot&#10;&#10;Descrição gerada automaticamente">
            <a:extLst>
              <a:ext uri="{FF2B5EF4-FFF2-40B4-BE49-F238E27FC236}">
                <a16:creationId xmlns:a16="http://schemas.microsoft.com/office/drawing/2014/main" id="{A4F10880-EA52-4FDD-886D-F6D53F1FC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85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Nappi</dc:creator>
  <cp:lastModifiedBy>Rodrigo Nappi</cp:lastModifiedBy>
  <cp:revision>27</cp:revision>
  <dcterms:created xsi:type="dcterms:W3CDTF">2019-11-25T00:22:59Z</dcterms:created>
  <dcterms:modified xsi:type="dcterms:W3CDTF">2020-02-04T00:16:24Z</dcterms:modified>
</cp:coreProperties>
</file>