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02/02/2020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BA872D-2A10-4471-9390-99ACB8A8D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9FA7623C-0891-4859-A547-2A0FFCB71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9A4904F-0D2D-4FD9-A097-628AF17A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 preto sobre fundo branco&#10;&#10;Descrição gerada automaticamente">
            <a:extLst>
              <a:ext uri="{FF2B5EF4-FFF2-40B4-BE49-F238E27FC236}">
                <a16:creationId xmlns:a16="http://schemas.microsoft.com/office/drawing/2014/main" id="{37FAD47E-4268-45A4-A9E6-AE291DFC3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D583E17-4902-42C2-808B-746278C5E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20</cp:revision>
  <dcterms:created xsi:type="dcterms:W3CDTF">2019-11-25T00:22:59Z</dcterms:created>
  <dcterms:modified xsi:type="dcterms:W3CDTF">2020-02-03T01:23:19Z</dcterms:modified>
</cp:coreProperties>
</file>