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9" r:id="rId6"/>
    <p:sldId id="266" r:id="rId7"/>
    <p:sldId id="260" r:id="rId8"/>
    <p:sldId id="268" r:id="rId9"/>
    <p:sldId id="269" r:id="rId10"/>
    <p:sldId id="271" r:id="rId11"/>
    <p:sldId id="261" r:id="rId12"/>
    <p:sldId id="265" r:id="rId13"/>
    <p:sldId id="270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27758-CAAB-4DCB-8EB2-306579607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E7A9AF-4EE2-443B-88DE-82E51E9EF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B5424-38A8-4727-878B-64EC79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AAE50B-BB5E-40AD-B76D-ADC16C6E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E23855-EC1E-468C-BFF4-C1F6A61E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E269-97C7-488F-8DCA-7D493774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0EA263-3585-497C-BE2F-2002F901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C46199-75DA-4236-8993-9999A093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E1D7C-CC22-41E2-870D-5C596E03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13A16-00C7-4395-83FE-32A523B4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1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D030E9-3A55-4F05-A970-D7651E36F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1EFA00-CF99-4232-9A39-FEAC45A1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296C90-7305-4470-9619-53B756A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3255D-18EB-452D-974F-A5074F7F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EFE66F-BF45-4522-AA0F-543CB83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8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7FDF8-233E-426C-A25B-C40BA0A5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BDF84-6411-41C8-BD52-FFAB7393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9CBA26-DE27-4DED-BA3C-708D4967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4807E3-08D1-4A5C-8B0A-5AB67FF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E5C34-F618-4846-96BD-C51279807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07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0FF19-22B5-4EBA-83A7-9B177BADC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CB74-238D-4B70-B8BA-CB2BD5A99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DFBC7-94CE-4093-B9E7-948F11F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3785A-4E8F-4068-B927-52E20EC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B3C0A0-AE15-4191-9C8A-AFEC3FE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6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7BD83-A912-4ADD-B133-D8DA53B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A6F18C-82D3-43BE-BB58-7B69475A5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E14374-0590-4893-939F-C0EDDD46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327630-1563-4CFC-91F2-2746E01D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396423-0A36-4FB1-A24B-421C6B0D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4DB69-A8DC-402D-AF07-275E4DB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FE23D-41EA-4C58-A956-045E3BC7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07F30C-D796-4995-AF18-8DDEE280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51ADFC-D99E-471A-B0C0-3D46DA92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91EBB1-AB89-4581-AF51-3B83C60D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F4A7B0-4A31-46FF-B7DF-376DB59FF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A32D6F-50A4-4565-84C3-E6B0A62F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F1BF5F-6D52-4C93-A086-20202CE5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73DE30-592D-484B-81ED-0F12B8C5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73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4736A-0B64-462F-8218-4EF19026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F0FB7A-D80F-4751-B9BA-F24C6999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20609F-F092-4761-B1B6-149EBAAA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F13CF0-6A5D-4F46-9DE6-A3CBD65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62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722661D-65C2-47ED-8018-F983412E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CB9A8D-7CC8-4175-9C48-9115CF45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AC095-8544-48EF-AEFB-E5E0724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3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74798-E728-4744-84DD-543C4026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06322-7ADA-4C0B-AF65-0931D314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4F1FCA-BD60-4DB0-AA3D-3AB453E1A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68453E-ECFF-4072-A175-B4B5A6BF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8AA6CB-D17E-4240-A7B1-1885D77F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B84DFF-3715-437B-8B75-BBBED57C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82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A9AD9-1DAE-4D70-BBD7-6D12CA23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7899EC-1AD5-46E4-BFDB-B6E22F36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F6B3A2-75F5-48E2-BE6F-F6B6E04D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575761-8934-460A-A973-8FECA763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CFF9A9-17A1-4232-ADC5-6E6A804B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A413A7-65DA-40F7-83D3-E53DFA089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37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B32AD4-6F22-485B-A59F-DFF2A1D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1D09DD-13D0-443B-ABF4-76D586ED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E70EA-F072-43B0-92B7-9FB3E838C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AA24-82E9-47BA-A53E-AEAD71F0EE56}" type="datetimeFigureOut">
              <a:rPr lang="pt-BR" smtClean="0"/>
              <a:t>02/07/2020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0787C0-0CFE-488A-ABBF-B53E68AEC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54C0B-8F93-43A3-8E58-4FD1B55C1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34E8-766E-444D-9BBA-FFDF90D678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79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3C5627F-D8F6-4697-B6D7-D00A7E5F9722}"/>
              </a:ext>
            </a:extLst>
          </p:cNvPr>
          <p:cNvSpPr/>
          <p:nvPr/>
        </p:nvSpPr>
        <p:spPr>
          <a:xfrm>
            <a:off x="12592051" y="0"/>
            <a:ext cx="2157412" cy="30289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ano e o nome da faculdade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123CA1-9C42-4261-BCE8-6E8F22164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33E881E-16AA-4A79-805E-1C86FD3D8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4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8EA9D6B-378C-4C28-A67E-A0A56F465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85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D856F365-6FB2-4CF3-ADEB-63C1CFE32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8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25946C-CE96-4DC0-942A-D59A28422D8C}"/>
              </a:ext>
            </a:extLst>
          </p:cNvPr>
          <p:cNvSpPr/>
          <p:nvPr/>
        </p:nvSpPr>
        <p:spPr>
          <a:xfrm>
            <a:off x="12575636" y="0"/>
            <a:ext cx="2892964" cy="20383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/>
              <a:t>Incluir um slide de agradecimento.</a:t>
            </a:r>
            <a:endParaRPr lang="pt-BR" sz="28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E46109C-0D0F-4884-812D-572673A2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cd, frutas, comida&#10;&#10;Descrição gerada automaticamente">
            <a:extLst>
              <a:ext uri="{FF2B5EF4-FFF2-40B4-BE49-F238E27FC236}">
                <a16:creationId xmlns:a16="http://schemas.microsoft.com/office/drawing/2014/main" id="{DC8722A8-F7E5-4A7C-B7D5-35CFE0EE6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CABEAC5-7784-455D-9E6C-75FA9C3C1184}"/>
              </a:ext>
            </a:extLst>
          </p:cNvPr>
          <p:cNvSpPr/>
          <p:nvPr/>
        </p:nvSpPr>
        <p:spPr>
          <a:xfrm>
            <a:off x="12592051" y="0"/>
            <a:ext cx="2157412" cy="30289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Falar brevemente, passando pelas fases sem descrever.</a:t>
            </a:r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EB8BD8C-911B-49E3-BFCD-E39CA54E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C163BA-156C-4DE0-913D-76E0A6E87244}"/>
              </a:ext>
            </a:extLst>
          </p:cNvPr>
          <p:cNvSpPr/>
          <p:nvPr/>
        </p:nvSpPr>
        <p:spPr>
          <a:xfrm>
            <a:off x="12524015" y="812347"/>
            <a:ext cx="2839195" cy="180022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Escrever por extenso o que é OER</a:t>
            </a:r>
          </a:p>
        </p:txBody>
      </p: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4131C80-BEAB-418A-8833-67013D2D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0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C0FE83-FBDF-4BFC-B3BD-79CB89F99C12}"/>
              </a:ext>
            </a:extLst>
          </p:cNvPr>
          <p:cNvSpPr/>
          <p:nvPr/>
        </p:nvSpPr>
        <p:spPr>
          <a:xfrm>
            <a:off x="12749212" y="-1"/>
            <a:ext cx="3061059" cy="27717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Na apresentação, focar no QUIS de múltipla escolha. </a:t>
            </a:r>
          </a:p>
          <a:p>
            <a:pPr algn="ctr"/>
            <a:r>
              <a:rPr lang="pt-BR" sz="2400" dirty="0"/>
              <a:t>Alterar o texto para perguntas objetivas.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E42F943-9EB5-4D01-BACB-F35373BC3A78}"/>
              </a:ext>
            </a:extLst>
          </p:cNvPr>
          <p:cNvSpPr/>
          <p:nvPr/>
        </p:nvSpPr>
        <p:spPr>
          <a:xfrm>
            <a:off x="12749211" y="3249560"/>
            <a:ext cx="3061059" cy="17353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Colocar verbo nos objetivos específicos como no último.</a:t>
            </a:r>
          </a:p>
        </p:txBody>
      </p:sp>
      <p:pic>
        <p:nvPicPr>
          <p:cNvPr id="6" name="Imagem 5" descr="Texto preto sobre fundo branco&#10;&#10;Descrição gerada automaticamente">
            <a:extLst>
              <a:ext uri="{FF2B5EF4-FFF2-40B4-BE49-F238E27FC236}">
                <a16:creationId xmlns:a16="http://schemas.microsoft.com/office/drawing/2014/main" id="{73DBAE2A-9401-4002-92A3-9AA9704D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259B3B9-6849-45BD-B572-2BCF8056A73D}"/>
              </a:ext>
            </a:extLst>
          </p:cNvPr>
          <p:cNvSpPr/>
          <p:nvPr/>
        </p:nvSpPr>
        <p:spPr>
          <a:xfrm>
            <a:off x="12698361" y="0"/>
            <a:ext cx="2812680" cy="17716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referência bibliográficas.</a:t>
            </a: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CDA3B4B3-40A5-44B7-B35D-D4EBD1AB5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7123E5F-8245-44FA-A455-29CA3E43B105}"/>
              </a:ext>
            </a:extLst>
          </p:cNvPr>
          <p:cNvSpPr/>
          <p:nvPr/>
        </p:nvSpPr>
        <p:spPr>
          <a:xfrm>
            <a:off x="12625387" y="0"/>
            <a:ext cx="3514725" cy="22002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Alterar o texto para deixar claro que estamos tratando de perguntas objetivas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C7E7C1-86A9-4365-BCDD-25708441CE96}"/>
              </a:ext>
            </a:extLst>
          </p:cNvPr>
          <p:cNvSpPr/>
          <p:nvPr/>
        </p:nvSpPr>
        <p:spPr>
          <a:xfrm>
            <a:off x="12625387" y="2626595"/>
            <a:ext cx="3514725" cy="16048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Deixar claro a sequência das coisas. Talvez incluir números.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8898A2A-7EA9-44ED-BEFD-00F7AB25AC36}"/>
              </a:ext>
            </a:extLst>
          </p:cNvPr>
          <p:cNvSpPr/>
          <p:nvPr/>
        </p:nvSpPr>
        <p:spPr>
          <a:xfrm>
            <a:off x="12620624" y="4657724"/>
            <a:ext cx="3514725" cy="20291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Incluir um slide detalhando a metodologia (minha sugestão) </a:t>
            </a:r>
            <a:r>
              <a:rPr lang="pt-BR" sz="2800" dirty="0" err="1"/>
              <a:t>kkk</a:t>
            </a:r>
            <a:endParaRPr lang="pt-BR" sz="28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D56F9F1-A48A-4855-BF28-B7E3BDE37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9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1DE7770-E496-4469-85A5-BC6359FFDD48}"/>
              </a:ext>
            </a:extLst>
          </p:cNvPr>
          <p:cNvSpPr/>
          <p:nvPr/>
        </p:nvSpPr>
        <p:spPr>
          <a:xfrm>
            <a:off x="12698361" y="0"/>
            <a:ext cx="2812680" cy="12573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Processo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9F7D3A0-2F19-4570-9DAB-15899FE301A7}"/>
              </a:ext>
            </a:extLst>
          </p:cNvPr>
          <p:cNvSpPr/>
          <p:nvPr/>
        </p:nvSpPr>
        <p:spPr>
          <a:xfrm>
            <a:off x="12698361" y="1714500"/>
            <a:ext cx="2812680" cy="3695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/>
              <a:t>Deixar claro a sequência dos passos. Talvez com números ou escondendo o mostrando os pedaços do fluxo.</a:t>
            </a:r>
          </a:p>
        </p:txBody>
      </p:sp>
      <p:pic>
        <p:nvPicPr>
          <p:cNvPr id="6" name="Imagem 5" descr="Tela de celular&#10;&#10;Descrição gerada automaticamente">
            <a:extLst>
              <a:ext uri="{FF2B5EF4-FFF2-40B4-BE49-F238E27FC236}">
                <a16:creationId xmlns:a16="http://schemas.microsoft.com/office/drawing/2014/main" id="{F741381D-4115-4CB9-A6B3-74427B192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9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63040D8-91A8-4645-A0D1-B14337189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12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113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Nappi</dc:creator>
  <cp:lastModifiedBy>Rodrigo Nappi</cp:lastModifiedBy>
  <cp:revision>45</cp:revision>
  <dcterms:created xsi:type="dcterms:W3CDTF">2020-05-11T01:07:28Z</dcterms:created>
  <dcterms:modified xsi:type="dcterms:W3CDTF">2020-07-03T00:27:33Z</dcterms:modified>
</cp:coreProperties>
</file>