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0" r:id="rId9"/>
    <p:sldId id="266" r:id="rId10"/>
    <p:sldId id="267" r:id="rId11"/>
    <p:sldId id="261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6E6AEE-62B3-465B-AB39-95CF1D80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4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D77868B-CA7D-4588-A580-084FA005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d&#10;&#10;Descrição gerada automaticamente">
            <a:extLst>
              <a:ext uri="{FF2B5EF4-FFF2-40B4-BE49-F238E27FC236}">
                <a16:creationId xmlns:a16="http://schemas.microsoft.com/office/drawing/2014/main" id="{E4DD5DB2-2592-4958-B8C3-2AAE8366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EF186C-2491-4194-A1FA-654153C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B337ED-1B4D-4F41-9693-906D7CC1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06BF2F2-3D10-4583-8C56-DD7015E2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A3C6D80-8A02-497C-9EDA-EFF52059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E297DFA-5E9F-4121-9D00-23A09462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505D429-AF18-4C26-B58D-E69A467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45</cp:revision>
  <dcterms:created xsi:type="dcterms:W3CDTF">2019-11-25T00:22:59Z</dcterms:created>
  <dcterms:modified xsi:type="dcterms:W3CDTF">2020-02-09T21:49:27Z</dcterms:modified>
</cp:coreProperties>
</file>