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F7030-FC5E-4097-9109-4DE8A99E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EF8A05-6826-4FB2-B57B-ECE1082F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C5594-790C-4A97-9718-1A0E28F9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30628-CB7A-4603-87BC-30F414E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CCA17-B9DE-4655-9071-68218FB6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9C0E3-90FA-49C2-A508-BC1E1BA2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555B86-5696-492E-A9CE-BA111FB1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B7FF5-5782-449E-9AAD-3E2320BD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299C9-D686-48FB-BE5E-A7FFB80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44E67-9BAE-4EC9-89D2-B80C0713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B92894-0CFD-4109-9189-399F9FEB1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D46D0-2EBE-407B-828B-992B5ACED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8D181-82C3-473A-83EB-1E2CC921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45D3D8-261B-489A-A24D-EE763E6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4E34F-5452-48C1-8CD4-44785FAA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CDC51-C9D3-4C55-A96B-51627C83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CAF8E-E7C0-4CEA-AEEF-47A55F20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94A19-7E71-458D-8921-4DB74F6F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ADBB4-C4A4-432D-AE38-30FD8BD5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C796-02D6-465F-83BC-87F3B28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4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335BD-EDE9-4469-8AEC-4A8557A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5CE1D-9BF5-4B61-9994-3E5B4FCF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77AA3-F22D-404D-A84A-03C3889A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C3B58-8827-403E-8269-ACA4BBAC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A8228-BF13-4529-9922-C620D880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0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9EF1D-2B2F-4744-8815-AECBCCC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229AA-9D50-40C1-8903-4B369779B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7C91F7-365A-495D-8A50-A6E20959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A3083-BFCD-46F8-9164-9E64A91F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649AB-2F4C-41E7-9CF6-68AFF59C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210F0-CE80-47CC-8FED-DF955E85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A9BA-F7F2-4E1D-B424-046BCAB4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5DCC3-1A70-4788-8B0E-146950B4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573E1-18DA-44F4-AB1D-8B3CCFD2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6CA3A1-35EC-461D-B443-4B576017C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6F99BD-0F23-4371-ABFA-33663E0A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16EBC8-AB2B-41D3-A6D0-23F43EC8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D9CFE0-557F-41D1-ABF2-BA718B48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23F10-3A89-45AB-AECD-8F9FCDD2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7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692EC-6D3F-41D3-9DB5-69ACE5C3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C3ECFB-4C1E-48D4-85E6-3E10D4D9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C2C1BF-EE16-4DF3-92F9-6214190F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B2089-8AAC-4E06-A696-6557913F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58F92-7CC1-42B8-A15C-0AEDF6AB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ACCE61-9FD0-4451-8BCA-AD86486B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99BDB-E124-4B24-813A-BC2D16DE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9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06DE-3D55-4BBC-9ACA-1E001FDA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B4BE4-122B-4F13-B15D-5C25E763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0146E-63AF-412F-A24A-402AA7B3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95A5E-0A54-4033-8CBD-2BC424B7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9D7AF-281C-4C0D-B522-6A14E2AD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297F2-5F01-4698-B95D-45762037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C3B7E-6979-4175-B2EA-D8C34CD4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CBF8CE-B474-499A-8774-2248302C3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B66966-8209-4CD7-A885-50D00297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C25D6-071B-4A27-9184-F9DA448B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BFFF5-2803-4C37-BE25-20DD2B20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AC93-3E17-4142-B37B-B3F92B18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28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07CA9-A726-45B3-A621-F1E12CFB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10F3F-464B-488D-8590-7970E0DE8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15447-3BD9-4D48-A136-40709DA5B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A0DD-E1AE-49CA-885C-0B45C50D3BF7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556D2-184C-4FC2-A006-2F67E0385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1286B-DF85-4793-897C-ECD913543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E8D9-CEE7-40A8-9D30-FDAC912C6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07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DC9E11A-1862-4F08-89B1-614A45E7C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38288"/>
              </p:ext>
            </p:extLst>
          </p:nvPr>
        </p:nvGraphicFramePr>
        <p:xfrm>
          <a:off x="2946400" y="1347896"/>
          <a:ext cx="6383869" cy="340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133">
                  <a:extLst>
                    <a:ext uri="{9D8B030D-6E8A-4147-A177-3AD203B41FA5}">
                      <a16:colId xmlns:a16="http://schemas.microsoft.com/office/drawing/2014/main" val="2979950894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3898444347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4276201845"/>
                    </a:ext>
                  </a:extLst>
                </a:gridCol>
                <a:gridCol w="457202">
                  <a:extLst>
                    <a:ext uri="{9D8B030D-6E8A-4147-A177-3AD203B41FA5}">
                      <a16:colId xmlns:a16="http://schemas.microsoft.com/office/drawing/2014/main" val="2795432672"/>
                    </a:ext>
                  </a:extLst>
                </a:gridCol>
              </a:tblGrid>
              <a:tr h="561552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2500" dirty="0">
                          <a:solidFill>
                            <a:schemeClr val="tx1"/>
                          </a:solidFill>
                        </a:rPr>
                        <a:t>              기업전반관리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73074"/>
                  </a:ext>
                </a:extLst>
              </a:tr>
              <a:tr h="561552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</a:rPr>
                        <a:t>              인적자원관리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46516"/>
                  </a:ext>
                </a:extLst>
              </a:tr>
              <a:tr h="561552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</a:rPr>
                        <a:t>                 연구개발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31269"/>
                  </a:ext>
                </a:extLst>
              </a:tr>
              <a:tr h="17171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</a:rPr>
                        <a:t>  생산활동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</a:rPr>
                        <a:t>  물류활동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500" b="1" dirty="0">
                          <a:solidFill>
                            <a:schemeClr val="tx1"/>
                          </a:solidFill>
                        </a:rPr>
                        <a:t> 고객관리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11308"/>
                  </a:ext>
                </a:extLst>
              </a:tr>
            </a:tbl>
          </a:graphicData>
        </a:graphic>
      </p:graphicFrame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4FDB6C54-869C-46AA-913B-94C76B6F855A}"/>
              </a:ext>
            </a:extLst>
          </p:cNvPr>
          <p:cNvSpPr/>
          <p:nvPr/>
        </p:nvSpPr>
        <p:spPr>
          <a:xfrm>
            <a:off x="7890941" y="1330963"/>
            <a:ext cx="2734734" cy="3418726"/>
          </a:xfrm>
          <a:prstGeom prst="chevron">
            <a:avLst>
              <a:gd name="adj" fmla="val 3637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                  </a:t>
            </a:r>
            <a:r>
              <a:rPr lang="en-US" altLang="ko-KR" sz="2500" b="1" dirty="0">
                <a:solidFill>
                  <a:schemeClr val="tx1"/>
                </a:solidFill>
              </a:rPr>
              <a:t>       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07998F65-EF53-4065-9993-947C3E665730}"/>
              </a:ext>
            </a:extLst>
          </p:cNvPr>
          <p:cNvSpPr/>
          <p:nvPr/>
        </p:nvSpPr>
        <p:spPr>
          <a:xfrm>
            <a:off x="1758016" y="1330962"/>
            <a:ext cx="613965" cy="34187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9498B-4F3A-4558-94AA-674D335E9CCE}"/>
              </a:ext>
            </a:extLst>
          </p:cNvPr>
          <p:cNvSpPr txBox="1"/>
          <p:nvPr/>
        </p:nvSpPr>
        <p:spPr>
          <a:xfrm>
            <a:off x="1029932" y="2801798"/>
            <a:ext cx="7280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ERP</a:t>
            </a:r>
            <a:endParaRPr lang="ko-KR" altLang="en-US" sz="2500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398F6F6A-F8D7-405F-AFAC-A3B05CFAFFD0}"/>
              </a:ext>
            </a:extLst>
          </p:cNvPr>
          <p:cNvSpPr/>
          <p:nvPr/>
        </p:nvSpPr>
        <p:spPr>
          <a:xfrm rot="16200000">
            <a:off x="3579941" y="4133079"/>
            <a:ext cx="477053" cy="174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7CBD3-6BA4-48CF-AB4C-6855DB62F8BC}"/>
              </a:ext>
            </a:extLst>
          </p:cNvPr>
          <p:cNvSpPr txBox="1"/>
          <p:nvPr/>
        </p:nvSpPr>
        <p:spPr>
          <a:xfrm>
            <a:off x="3409540" y="5409372"/>
            <a:ext cx="8178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MES</a:t>
            </a:r>
            <a:endParaRPr lang="ko-KR" alt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74EE4-E11A-4020-B6B0-D8FED7D5CBE6}"/>
              </a:ext>
            </a:extLst>
          </p:cNvPr>
          <p:cNvSpPr txBox="1"/>
          <p:nvPr/>
        </p:nvSpPr>
        <p:spPr>
          <a:xfrm>
            <a:off x="5148436" y="5409372"/>
            <a:ext cx="8563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SCM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A11DF-42B7-47FC-99F0-F5921262A7C2}"/>
              </a:ext>
            </a:extLst>
          </p:cNvPr>
          <p:cNvSpPr txBox="1"/>
          <p:nvPr/>
        </p:nvSpPr>
        <p:spPr>
          <a:xfrm>
            <a:off x="6935887" y="5409372"/>
            <a:ext cx="8771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CRM</a:t>
            </a:r>
            <a:endParaRPr lang="ko-KR" altLang="en-US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78FB2-F020-476A-9E29-AA1881E67770}"/>
              </a:ext>
            </a:extLst>
          </p:cNvPr>
          <p:cNvSpPr txBox="1"/>
          <p:nvPr/>
        </p:nvSpPr>
        <p:spPr>
          <a:xfrm>
            <a:off x="2371981" y="3118475"/>
            <a:ext cx="5052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</a:rPr>
              <a:t>주</a:t>
            </a:r>
            <a:endParaRPr lang="en-US" altLang="ko-KR" sz="25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</a:rPr>
              <a:t>요</a:t>
            </a:r>
            <a:endParaRPr lang="en-US" altLang="ko-KR" sz="25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</a:rPr>
              <a:t>활</a:t>
            </a:r>
            <a:endParaRPr lang="en-US" altLang="ko-KR" sz="25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accent1">
                    <a:lumMod val="75000"/>
                  </a:schemeClr>
                </a:solidFill>
              </a:rPr>
              <a:t>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F2F5B4-AB26-42BF-BD11-EA33534C9D1D}"/>
              </a:ext>
            </a:extLst>
          </p:cNvPr>
          <p:cNvSpPr txBox="1"/>
          <p:nvPr/>
        </p:nvSpPr>
        <p:spPr>
          <a:xfrm>
            <a:off x="2371981" y="1424096"/>
            <a:ext cx="5052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</a:rPr>
              <a:t>보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</a:rPr>
              <a:t>조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</a:rPr>
              <a:t>활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</a:rPr>
              <a:t>동</a:t>
            </a: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066F75E3-1821-47B1-BBD7-E3A696A218EA}"/>
              </a:ext>
            </a:extLst>
          </p:cNvPr>
          <p:cNvSpPr/>
          <p:nvPr/>
        </p:nvSpPr>
        <p:spPr>
          <a:xfrm rot="16200000">
            <a:off x="5357942" y="4133078"/>
            <a:ext cx="477053" cy="174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A2A0361B-1B26-45B0-93FC-E23D83662D50}"/>
              </a:ext>
            </a:extLst>
          </p:cNvPr>
          <p:cNvSpPr/>
          <p:nvPr/>
        </p:nvSpPr>
        <p:spPr>
          <a:xfrm rot="16200000">
            <a:off x="7135943" y="4133078"/>
            <a:ext cx="477053" cy="1744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E235FB-402E-46C4-B0DC-CC0D02450941}"/>
              </a:ext>
            </a:extLst>
          </p:cNvPr>
          <p:cNvSpPr txBox="1"/>
          <p:nvPr/>
        </p:nvSpPr>
        <p:spPr>
          <a:xfrm>
            <a:off x="9258308" y="2239704"/>
            <a:ext cx="5052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2">
                    <a:lumMod val="50000"/>
                  </a:schemeClr>
                </a:solidFill>
              </a:rPr>
              <a:t>이</a:t>
            </a:r>
            <a:endParaRPr lang="en-US" altLang="ko-KR" sz="25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25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ko-KR" sz="25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2500" b="1" dirty="0">
                <a:solidFill>
                  <a:schemeClr val="accent2">
                    <a:lumMod val="50000"/>
                  </a:schemeClr>
                </a:solidFill>
              </a:rPr>
              <a:t>윤</a:t>
            </a:r>
          </a:p>
        </p:txBody>
      </p:sp>
    </p:spTree>
    <p:extLst>
      <p:ext uri="{BB962C8B-B14F-4D97-AF65-F5344CB8AC3E}">
        <p14:creationId xmlns:p14="http://schemas.microsoft.com/office/powerpoint/2010/main" val="83514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민국</dc:creator>
  <cp:lastModifiedBy>김 민국</cp:lastModifiedBy>
  <cp:revision>3</cp:revision>
  <dcterms:created xsi:type="dcterms:W3CDTF">2021-06-08T13:40:02Z</dcterms:created>
  <dcterms:modified xsi:type="dcterms:W3CDTF">2021-06-08T13:59:29Z</dcterms:modified>
</cp:coreProperties>
</file>