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E0164-19C4-41EB-9637-549B62387FB6}" type="datetimeFigureOut">
              <a:rPr lang="pt-BR" smtClean="0"/>
              <a:t>30/07/2019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6394-5042-4282-A44A-DD0C59F45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7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EEE2-B6B9-432A-91A2-786F452DB22A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7/30/2019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8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7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7/30/2019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1600" y="5862897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 dirty="0">
              <a:solidFill>
                <a:srgbClr val="465E9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320791"/>
            <a:ext cx="1178972" cy="89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51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7/30/2019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6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4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800" dirty="0"/>
              <a:t>Nestes exercícios indicados tem-se como objetivo que você disserte em cada questionamento sobre seu conhecimento no assunto. Analisando a introdução de segurança passada nesta aula, também verificando na pratica alguns termos apresentados no glossário.</a:t>
            </a:r>
          </a:p>
          <a:p>
            <a:pPr algn="just"/>
            <a:endParaRPr lang="pt-BR" sz="18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/>
              <a:t>A cultura das pessoas interfere na segurança implantada em sistemas independentemente da política das empresas? Como?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/>
              <a:t>A filosofia das empresas atuais estão preparadas para investir em sistemas de segurança?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800" dirty="0"/>
              <a:t>Em 2011 existiu diversos sites do governo atacados, quais os tipos de vulnerabilidades mitigados ou como você acha que estes grandes sites foram derrubados?</a:t>
            </a:r>
            <a:endParaRPr lang="pt-BR" sz="1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1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 de 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pt-BR" sz="2000" dirty="0"/>
              <a:t>O que caracteriza um ambiente seguro fisicamente?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dirty="0"/>
              <a:t>O que caracteriza um ambiente seguro logicamente?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dirty="0"/>
              <a:t>Quais as boas praticas que você caracteriza para desenvolver um sistema livre de vulnerabilidades ou perto disto?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dirty="0"/>
              <a:t>Como tornar uma rede bem administrada?  Disserte sobre praticas e se conhecer mecanismos indique eles.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/>
              <a:t>Por que </a:t>
            </a:r>
            <a:r>
              <a:rPr lang="pt-BR" sz="2000" dirty="0"/>
              <a:t>você acha que é sempre utilizada a máxima “Nada é 100% seguro”?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dirty="0"/>
              <a:t>Qual a sua preocupação como futuro analista de sistema com a segurança da informação em seus projetos?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pt-BR" sz="2000" dirty="0"/>
          </a:p>
          <a:p>
            <a:pPr marL="457200" indent="-457200" algn="just">
              <a:buFont typeface="+mj-lt"/>
              <a:buAutoNum type="arabicPeriod" startAt="4"/>
            </a:pPr>
            <a:endParaRPr lang="pt-BR" sz="2000" dirty="0"/>
          </a:p>
          <a:p>
            <a:pPr marL="457200" indent="-457200" algn="just">
              <a:buFont typeface="+mj-lt"/>
              <a:buAutoNum type="arabicPeriod" startAt="4"/>
            </a:pPr>
            <a:endParaRPr lang="pt-BR" sz="2000" dirty="0"/>
          </a:p>
          <a:p>
            <a:pPr marL="457200" indent="-457200" algn="just">
              <a:buFont typeface="+mj-lt"/>
              <a:buAutoNum type="arabicPeriod" startAt="4"/>
            </a:pPr>
            <a:endParaRPr lang="pt-BR" sz="17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2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4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</Words>
  <Application>Microsoft Office PowerPoint</Application>
  <PresentationFormat>Apresentação na tela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Brush Script MT</vt:lpstr>
      <vt:lpstr>Calibri</vt:lpstr>
      <vt:lpstr>Constantia</vt:lpstr>
      <vt:lpstr>Franklin Gothic Book</vt:lpstr>
      <vt:lpstr>Rage Italic</vt:lpstr>
      <vt:lpstr>Pino</vt:lpstr>
      <vt:lpstr>Lista de Exercícios</vt:lpstr>
      <vt:lpstr>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Exercícios</dc:title>
  <dc:creator>Juliano</dc:creator>
  <cp:lastModifiedBy>Rodrigo Narvaes Figueira</cp:lastModifiedBy>
  <cp:revision>2</cp:revision>
  <dcterms:created xsi:type="dcterms:W3CDTF">2014-02-21T12:58:18Z</dcterms:created>
  <dcterms:modified xsi:type="dcterms:W3CDTF">2019-07-31T02:19:35Z</dcterms:modified>
</cp:coreProperties>
</file>