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0" r:id="rId3"/>
    <p:sldId id="257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44213AF-26F6-41FA-8D85-E2C5388D6E58}" type="datetimeFigureOut">
              <a:rPr lang="en-US" smtClean="0">
                <a:solidFill>
                  <a:srgbClr val="465E9C"/>
                </a:solidFill>
              </a:rPr>
              <a:pPr/>
              <a:t>8/14/2019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2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6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710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44213AF-26F6-41FA-8D85-E2C5388D6E58}" type="datetimeFigureOut">
              <a:rPr lang="en-US" smtClean="0">
                <a:solidFill>
                  <a:srgbClr val="465E9C"/>
                </a:solidFill>
              </a:rPr>
              <a:pPr/>
              <a:t>8/14/2019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021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>
                <a:solidFill>
                  <a:srgbClr val="465E9C"/>
                </a:solidFill>
              </a:rPr>
              <a:pPr/>
              <a:t>8/14/2019</a:t>
            </a:fld>
            <a:endParaRPr lang="en-U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465E9C"/>
                </a:solidFill>
              </a:rPr>
              <a:t>Professor Juliano Quadrado</a:t>
            </a:r>
            <a:endParaRPr lang="pt-BR" dirty="0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 dirty="0">
              <a:solidFill>
                <a:srgbClr val="465E9C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21" y="116632"/>
            <a:ext cx="104811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111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>
                <a:solidFill>
                  <a:srgbClr val="465E9C"/>
                </a:solidFill>
              </a:rPr>
              <a:pPr/>
              <a:t>8/14/2019</a:t>
            </a:fld>
            <a:endParaRPr lang="en-U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493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14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60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91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590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1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>
                <a:solidFill>
                  <a:srgbClr val="465E9C"/>
                </a:solidFill>
              </a:rPr>
              <a:pPr/>
              <a:t>8/14/2019</a:t>
            </a:fld>
            <a:endParaRPr lang="en-U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rgbClr val="465E9C"/>
                </a:solidFill>
              </a:rPr>
              <a:t>Professor Juliano Quadrado</a:t>
            </a:r>
            <a:endParaRPr lang="pt-BR" dirty="0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 dirty="0">
              <a:solidFill>
                <a:srgbClr val="465E9C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21" y="116632"/>
            <a:ext cx="104811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853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16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3396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33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>
                <a:solidFill>
                  <a:srgbClr val="465E9C"/>
                </a:solidFill>
              </a:rPr>
              <a:pPr/>
              <a:t>8/14/2019</a:t>
            </a:fld>
            <a:endParaRPr lang="en-U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1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1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2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27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08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3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BR">
              <a:solidFill>
                <a:srgbClr val="465E9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‹nº›</a:t>
            </a:fld>
            <a:endParaRPr lang="pt-BR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67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3827" y="3068960"/>
            <a:ext cx="6172200" cy="122952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Segurança de Software</a:t>
            </a:r>
            <a:br>
              <a:rPr lang="pt-BR" dirty="0"/>
            </a:br>
            <a:r>
              <a:rPr lang="pt-BR" dirty="0"/>
              <a:t>Lista de Exercícios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4581128"/>
            <a:ext cx="5712179" cy="1524000"/>
          </a:xfrm>
        </p:spPr>
        <p:txBody>
          <a:bodyPr>
            <a:noAutofit/>
          </a:bodyPr>
          <a:lstStyle/>
          <a:p>
            <a:r>
              <a:rPr lang="pt-BR" sz="2800" dirty="0"/>
              <a:t>Professor:  Rodrigo Figueira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28097"/>
            <a:ext cx="2064047" cy="1559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04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Exercícios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Enviar a lista para o </a:t>
            </a:r>
            <a:r>
              <a:rPr lang="pt-BR" dirty="0" err="1"/>
              <a:t>email</a:t>
            </a:r>
            <a:r>
              <a:rPr lang="pt-BR" dirty="0"/>
              <a:t> rodrigo.figueira@qi.edu.br.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Opine e comente em quais as melhores estratégias para controle de acesso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Pesquise e comente sobre um controle de acesso inovador de alguma empresa!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Quais são as estratégias mais erradas para criar uma senha?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BE290-F37A-4895-8852-A5E12C14FDAD}" type="slidenum">
              <a:rPr lang="pt-BR" smtClean="0">
                <a:solidFill>
                  <a:srgbClr val="465E9C"/>
                </a:solidFill>
              </a:rPr>
              <a:pPr/>
              <a:t>2</a:t>
            </a:fld>
            <a:endParaRPr lang="pt-BR" dirty="0">
              <a:solidFill>
                <a:srgbClr val="465E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75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no">
  <a:themeElements>
    <a:clrScheme name="Pino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o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ino">
  <a:themeElements>
    <a:clrScheme name="Pino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ino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n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64</Words>
  <Application>Microsoft Office PowerPoint</Application>
  <PresentationFormat>Apresentação na tela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Brush Script MT</vt:lpstr>
      <vt:lpstr>Constantia</vt:lpstr>
      <vt:lpstr>Franklin Gothic Book</vt:lpstr>
      <vt:lpstr>Rage Italic</vt:lpstr>
      <vt:lpstr>Pino</vt:lpstr>
      <vt:lpstr>1_Pino</vt:lpstr>
      <vt:lpstr>Segurança de Software Lista de Exercícios 3</vt:lpstr>
      <vt:lpstr>Lista de Exercícios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de Software Lista de Exercícios 2</dc:title>
  <dc:creator>Juliano</dc:creator>
  <cp:lastModifiedBy>Rodrigo Narvaes Figueira</cp:lastModifiedBy>
  <cp:revision>2</cp:revision>
  <dcterms:created xsi:type="dcterms:W3CDTF">2014-03-07T15:31:37Z</dcterms:created>
  <dcterms:modified xsi:type="dcterms:W3CDTF">2019-08-15T00:39:32Z</dcterms:modified>
</cp:coreProperties>
</file>