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97" r:id="rId2"/>
    <p:sldId id="258" r:id="rId3"/>
    <p:sldId id="298" r:id="rId4"/>
    <p:sldId id="299" r:id="rId5"/>
    <p:sldId id="301" r:id="rId6"/>
    <p:sldId id="300" r:id="rId7"/>
    <p:sldId id="302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0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217CC-4800-4A4F-B867-E516E309D943}" type="datetimeFigureOut">
              <a:rPr lang="pt-BR" smtClean="0"/>
              <a:pPr/>
              <a:t>07/08/2019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8A6A7-AC0B-40BF-AB22-FF1A62527F5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257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5E596-5FCA-4165-ABC8-E1F1F73F5D14}" type="datetimeFigureOut">
              <a:rPr lang="pt-BR" smtClean="0"/>
              <a:pPr/>
              <a:t>07/08/2019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7EEE2-B6B9-432A-91A2-786F452DB22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8/7/2019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 Juliano Quadrado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21" y="116632"/>
            <a:ext cx="104811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91680" y="3068960"/>
            <a:ext cx="6172200" cy="122952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Segurança de Software</a:t>
            </a:r>
            <a:r>
              <a:rPr lang="pt-BR" smtClean="0"/>
              <a:t/>
            </a:r>
            <a:br>
              <a:rPr lang="pt-BR" smtClean="0"/>
            </a:br>
            <a:r>
              <a:rPr lang="pt-BR" smtClean="0"/>
              <a:t>Ataques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39821" y="4293096"/>
            <a:ext cx="5712179" cy="152400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Professor</a:t>
            </a:r>
            <a:r>
              <a:rPr lang="pt-BR" sz="3200" smtClean="0"/>
              <a:t>: </a:t>
            </a:r>
            <a:r>
              <a:rPr lang="pt-BR" sz="3200" smtClean="0"/>
              <a:t>Rodrigo</a:t>
            </a:r>
            <a:endParaRPr lang="pt-BR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12776"/>
            <a:ext cx="2064047" cy="1559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24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Motivações para um Ataque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Vingança – A mais usada</a:t>
            </a:r>
          </a:p>
          <a:p>
            <a:r>
              <a:rPr lang="pt-BR" dirty="0" smtClean="0"/>
              <a:t>Notoriedade – grupo de Hacker ex. </a:t>
            </a:r>
            <a:r>
              <a:rPr lang="pt-BR" dirty="0" err="1" smtClean="0"/>
              <a:t>Anonymous</a:t>
            </a:r>
            <a:endParaRPr lang="pt-BR" dirty="0" smtClean="0"/>
          </a:p>
          <a:p>
            <a:r>
              <a:rPr lang="pt-BR" dirty="0" smtClean="0"/>
              <a:t>Lucro – Roubo de informações que possam gerar lucros</a:t>
            </a:r>
          </a:p>
          <a:p>
            <a:r>
              <a:rPr lang="pt-BR" dirty="0" smtClean="0"/>
              <a:t>Investigação legal.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5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Utilizadas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Não intrusivas</a:t>
            </a:r>
          </a:p>
          <a:p>
            <a:pPr lvl="1"/>
            <a:r>
              <a:rPr lang="pt-BR" dirty="0" smtClean="0"/>
              <a:t>Para o alvo não haverá distinção do uso comum.</a:t>
            </a:r>
          </a:p>
          <a:p>
            <a:pPr lvl="1"/>
            <a:r>
              <a:rPr lang="pt-BR" dirty="0" smtClean="0"/>
              <a:t>Acesso ao site para verificar o alvo</a:t>
            </a:r>
          </a:p>
          <a:p>
            <a:pPr lvl="1"/>
            <a:r>
              <a:rPr lang="pt-BR" dirty="0" smtClean="0"/>
              <a:t>Consulta em fontes publicas</a:t>
            </a:r>
          </a:p>
          <a:p>
            <a:r>
              <a:rPr lang="pt-BR" dirty="0" smtClean="0"/>
              <a:t>Intrusivas</a:t>
            </a:r>
          </a:p>
          <a:p>
            <a:pPr lvl="1"/>
            <a:r>
              <a:rPr lang="pt-BR" dirty="0" smtClean="0"/>
              <a:t>Uso facilmente detectável</a:t>
            </a:r>
          </a:p>
          <a:p>
            <a:pPr lvl="1"/>
            <a:r>
              <a:rPr lang="pt-BR" dirty="0" smtClean="0"/>
              <a:t>Pode ser barrada por configuração de serviços</a:t>
            </a:r>
          </a:p>
          <a:p>
            <a:pPr lvl="1"/>
            <a:r>
              <a:rPr lang="pt-BR" dirty="0" smtClean="0"/>
              <a:t>Não é uma ação comum e merece ser investigada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7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Anatomia de um ataque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ataque pode ser executado em 4 etapas</a:t>
            </a:r>
          </a:p>
          <a:p>
            <a:pPr lvl="1"/>
            <a:r>
              <a:rPr lang="pt-BR" dirty="0" smtClean="0"/>
              <a:t>1º - Levantamento de informações.</a:t>
            </a:r>
          </a:p>
          <a:p>
            <a:pPr lvl="1"/>
            <a:r>
              <a:rPr lang="pt-BR" dirty="0" smtClean="0"/>
              <a:t>2º - Obtenção e testes de ferramentas.</a:t>
            </a:r>
          </a:p>
          <a:p>
            <a:pPr lvl="1"/>
            <a:r>
              <a:rPr lang="pt-BR" dirty="0" smtClean="0"/>
              <a:t>3º - Aplicação de ferramentas no alvo.</a:t>
            </a:r>
          </a:p>
          <a:p>
            <a:pPr lvl="1"/>
            <a:r>
              <a:rPr lang="pt-BR" dirty="0" smtClean="0"/>
              <a:t>4º - Exploração dos resultados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29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Anatomia de um ataque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1º - Levantamento de informações.</a:t>
            </a:r>
          </a:p>
          <a:p>
            <a:pPr lvl="1"/>
            <a:r>
              <a:rPr lang="pt-BR" dirty="0" smtClean="0"/>
              <a:t>Atacante busca criar um perfil do alvo com ferramentas não intrusivas</a:t>
            </a:r>
          </a:p>
          <a:p>
            <a:pPr lvl="1"/>
            <a:r>
              <a:rPr lang="pt-BR" dirty="0" smtClean="0"/>
              <a:t>Analisa serviços e portas que estão operando e abertos no computador</a:t>
            </a:r>
          </a:p>
          <a:p>
            <a:pPr lvl="1"/>
            <a:r>
              <a:rPr lang="pt-BR" dirty="0" smtClean="0"/>
              <a:t>Quanto mais completa essa análise mais chances de sucesso terá na 2º etapa.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4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Anatomia de um ataque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2º - Obtenção e testes de ferramentas.</a:t>
            </a:r>
          </a:p>
          <a:p>
            <a:pPr lvl="1"/>
            <a:r>
              <a:rPr lang="pt-BR" dirty="0" smtClean="0"/>
              <a:t>Com base nas informações obtidas busca ferramentas de exploração de vulnerabilidades</a:t>
            </a:r>
          </a:p>
          <a:p>
            <a:pPr lvl="1"/>
            <a:r>
              <a:rPr lang="pt-BR" dirty="0" smtClean="0"/>
              <a:t>Pode testar antes em um ambiente controlado</a:t>
            </a:r>
          </a:p>
          <a:p>
            <a:pPr lvl="1"/>
            <a:r>
              <a:rPr lang="pt-BR" dirty="0" smtClean="0"/>
              <a:t>Evita assim gerar ruído e ter mais chances de sucesso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2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Anatomia de um ataque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3º - Aplicação de ferramentas no alvo.</a:t>
            </a:r>
          </a:p>
          <a:p>
            <a:pPr lvl="1"/>
            <a:r>
              <a:rPr lang="pt-BR" dirty="0" smtClean="0"/>
              <a:t>Aplica as ferramentas que obtiveram sucesso na 2º etapa no alvo</a:t>
            </a:r>
          </a:p>
          <a:p>
            <a:pPr lvl="1"/>
            <a:r>
              <a:rPr lang="pt-BR" dirty="0" smtClean="0"/>
              <a:t>Inicia as atividades intrusivas no alvo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8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Anatomia de um ataque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4º - Exploração dos resultados</a:t>
            </a:r>
          </a:p>
          <a:p>
            <a:pPr lvl="1"/>
            <a:r>
              <a:rPr lang="pt-BR" dirty="0" smtClean="0"/>
              <a:t>Depois de obter o acesso ele explora os resultados</a:t>
            </a:r>
          </a:p>
          <a:p>
            <a:pPr lvl="1"/>
            <a:r>
              <a:rPr lang="pt-BR" dirty="0" smtClean="0"/>
              <a:t>Pode acessar o sistema e obter acesso futuro</a:t>
            </a:r>
          </a:p>
          <a:p>
            <a:pPr lvl="1"/>
            <a:r>
              <a:rPr lang="pt-BR" dirty="0" smtClean="0"/>
              <a:t>Tudo depende da motivação do atacante</a:t>
            </a:r>
          </a:p>
          <a:p>
            <a:pPr lvl="1"/>
            <a:r>
              <a:rPr lang="pt-BR" dirty="0" smtClean="0"/>
              <a:t>Nesta etapa ele pode eliminar registros e instalar softwares </a:t>
            </a:r>
            <a:r>
              <a:rPr lang="pt-BR" dirty="0" err="1" smtClean="0"/>
              <a:t>backdoor</a:t>
            </a:r>
            <a:r>
              <a:rPr lang="pt-BR" dirty="0" smtClean="0"/>
              <a:t> para facilitar seu retorno.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07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Anatomia de um ataque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mtClean="0"/>
              <a:t>É difícil detectar um ataque na 1º etapa</a:t>
            </a:r>
          </a:p>
          <a:p>
            <a:r>
              <a:rPr lang="pt-BR" smtClean="0"/>
              <a:t>No máximo algumas ferramentas podem chamar a atenção</a:t>
            </a:r>
          </a:p>
          <a:p>
            <a:r>
              <a:rPr lang="pt-BR" smtClean="0"/>
              <a:t>Na 2º etapa não conseguimos detectar também</a:t>
            </a:r>
          </a:p>
          <a:p>
            <a:r>
              <a:rPr lang="pt-BR" smtClean="0"/>
              <a:t>Na 3º etapa é a grande chance de detectar o ataque antes que vire uma invasão. Este é o momento crucial!</a:t>
            </a:r>
          </a:p>
          <a:p>
            <a:r>
              <a:rPr lang="pt-BR" smtClean="0"/>
              <a:t>Na 4º etapa já é a invasão, aqui ainda tem chances de detecção</a:t>
            </a:r>
          </a:p>
          <a:p>
            <a:r>
              <a:rPr lang="pt-BR" smtClean="0"/>
              <a:t>É normalmente na 4º etapa que o atacante é detectado, mas se o atacante for cuidadoso é bem difícil, ele pode esconder as atividades do administrador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28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Algumas Técnicas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Sniffing</a:t>
            </a:r>
            <a:r>
              <a:rPr lang="pt-BR" dirty="0" smtClean="0"/>
              <a:t> e </a:t>
            </a:r>
            <a:r>
              <a:rPr lang="pt-BR" dirty="0" err="1" smtClean="0"/>
              <a:t>Spoofing</a:t>
            </a:r>
            <a:endParaRPr lang="pt-BR" dirty="0" smtClean="0"/>
          </a:p>
          <a:p>
            <a:r>
              <a:rPr lang="pt-BR" dirty="0" err="1" smtClean="0"/>
              <a:t>DDos</a:t>
            </a:r>
            <a:endParaRPr lang="pt-BR" dirty="0" smtClean="0"/>
          </a:p>
          <a:p>
            <a:r>
              <a:rPr lang="pt-BR" dirty="0" smtClean="0"/>
              <a:t>Modens e Roteadores ADSL com senha default</a:t>
            </a:r>
          </a:p>
          <a:p>
            <a:r>
              <a:rPr lang="pt-BR" dirty="0" smtClean="0"/>
              <a:t>Redes </a:t>
            </a:r>
            <a:r>
              <a:rPr lang="pt-BR" dirty="0" err="1" smtClean="0"/>
              <a:t>Wi-fi</a:t>
            </a:r>
            <a:endParaRPr lang="pt-BR" dirty="0" smtClean="0"/>
          </a:p>
          <a:p>
            <a:r>
              <a:rPr lang="pt-BR" dirty="0" smtClean="0"/>
              <a:t>Conhece alguma?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35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do Atacante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Fator surpresa</a:t>
            </a:r>
          </a:p>
          <a:p>
            <a:r>
              <a:rPr lang="pt-BR" dirty="0" smtClean="0"/>
              <a:t>As soluções são precedidas de novos problemas</a:t>
            </a:r>
          </a:p>
          <a:p>
            <a:r>
              <a:rPr lang="pt-BR" dirty="0" smtClean="0"/>
              <a:t>Vulnerabilidades são corrigidas com frequência?</a:t>
            </a:r>
          </a:p>
          <a:p>
            <a:r>
              <a:rPr lang="pt-BR" dirty="0" smtClean="0"/>
              <a:t>Novas vulnerabilidades surgem a todo momento</a:t>
            </a:r>
          </a:p>
          <a:p>
            <a:endParaRPr lang="pt-BR" dirty="0"/>
          </a:p>
          <a:p>
            <a:r>
              <a:rPr lang="pt-BR" dirty="0" smtClean="0"/>
              <a:t>O maior desafio é manter-se atualizado!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57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Ataques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Podemos dividir em duas óticas</a:t>
            </a:r>
          </a:p>
          <a:p>
            <a:r>
              <a:rPr lang="pt-BR" smtClean="0"/>
              <a:t>Ataques – Ação maliciosa que visa o acesso indevido a um sistema</a:t>
            </a:r>
          </a:p>
          <a:p>
            <a:r>
              <a:rPr lang="pt-BR" smtClean="0"/>
              <a:t>Invasão – Ato efetivo de acesso indevido a um sistema</a:t>
            </a:r>
          </a:p>
          <a:p>
            <a:r>
              <a:rPr lang="pt-BR" smtClean="0"/>
              <a:t>Pode haver ataque sem invasão.</a:t>
            </a:r>
          </a:p>
          <a:p>
            <a:r>
              <a:rPr lang="pt-BR" smtClean="0"/>
              <a:t>Um ataque pode deixar serviços inoperantes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Como podemos nos prevenir?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Firewalls</a:t>
            </a:r>
          </a:p>
          <a:p>
            <a:r>
              <a:rPr lang="pt-BR" dirty="0" smtClean="0"/>
              <a:t>Sistemas de detecção de intrusão</a:t>
            </a:r>
          </a:p>
          <a:p>
            <a:r>
              <a:rPr lang="pt-BR" dirty="0" smtClean="0"/>
              <a:t>Sistemas de auditoria</a:t>
            </a:r>
          </a:p>
          <a:p>
            <a:r>
              <a:rPr lang="pt-BR" dirty="0" smtClean="0"/>
              <a:t>Autenticação</a:t>
            </a:r>
          </a:p>
          <a:p>
            <a:r>
              <a:rPr lang="pt-BR" dirty="0" smtClean="0"/>
              <a:t>Contingência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1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Como podemos nos prevenir?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praticar </a:t>
            </a:r>
          </a:p>
          <a:p>
            <a:pPr lvl="1"/>
            <a:r>
              <a:rPr lang="pt-BR" dirty="0" smtClean="0"/>
              <a:t>Utilize sempre laboratórios</a:t>
            </a:r>
          </a:p>
          <a:p>
            <a:pPr lvl="1"/>
            <a:r>
              <a:rPr lang="pt-BR" dirty="0" smtClean="0"/>
              <a:t>Nunca teste em sua maquina </a:t>
            </a:r>
          </a:p>
          <a:p>
            <a:pPr lvl="1"/>
            <a:r>
              <a:rPr lang="pt-BR" dirty="0" smtClean="0"/>
              <a:t>Utilize maquinas virtualizadas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8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Inimigo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Quem é o inimigo?</a:t>
            </a:r>
          </a:p>
          <a:p>
            <a:r>
              <a:rPr lang="pt-BR" smtClean="0"/>
              <a:t>O que precisamos saber sobre ele?</a:t>
            </a:r>
          </a:p>
          <a:p>
            <a:pPr lvl="1"/>
            <a:r>
              <a:rPr lang="pt-BR" smtClean="0"/>
              <a:t>Técnicas</a:t>
            </a:r>
          </a:p>
          <a:p>
            <a:pPr lvl="1"/>
            <a:r>
              <a:rPr lang="pt-BR" smtClean="0"/>
              <a:t>Ferramentas</a:t>
            </a:r>
          </a:p>
          <a:p>
            <a:pPr lvl="1"/>
            <a:r>
              <a:rPr lang="pt-BR" smtClean="0"/>
              <a:t>Objetivos</a:t>
            </a:r>
          </a:p>
          <a:p>
            <a:pPr lvl="1"/>
            <a:r>
              <a:rPr lang="pt-BR" smtClean="0"/>
              <a:t>Nível de conhecimento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7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Origem dos ataques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 smtClean="0"/>
              <a:t>Internos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 smtClean="0"/>
              <a:t>Externos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Informações privilegiadas</a:t>
            </a:r>
            <a:endParaRPr lang="pt-BR" dirty="0"/>
          </a:p>
          <a:p>
            <a:r>
              <a:rPr lang="pt-BR" dirty="0" smtClean="0"/>
              <a:t>Maior </a:t>
            </a:r>
            <a:r>
              <a:rPr lang="pt-BR" dirty="0"/>
              <a:t>efetividade</a:t>
            </a:r>
          </a:p>
          <a:p>
            <a:r>
              <a:rPr lang="pt-BR" dirty="0" smtClean="0"/>
              <a:t>Alvo </a:t>
            </a:r>
            <a:r>
              <a:rPr lang="pt-BR" dirty="0"/>
              <a:t>bem definido</a:t>
            </a:r>
          </a:p>
          <a:p>
            <a:r>
              <a:rPr lang="pt-BR" dirty="0" smtClean="0"/>
              <a:t>Ações </a:t>
            </a:r>
            <a:r>
              <a:rPr lang="pt-BR" dirty="0"/>
              <a:t>pontuais</a:t>
            </a:r>
          </a:p>
          <a:p>
            <a:r>
              <a:rPr lang="pt-BR" dirty="0" smtClean="0"/>
              <a:t>Exploram vulnerabilidades específicas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Informações </a:t>
            </a:r>
            <a:r>
              <a:rPr lang="pt-BR" dirty="0" smtClean="0"/>
              <a:t>públicas (inicialmente</a:t>
            </a:r>
            <a:r>
              <a:rPr lang="pt-BR" dirty="0"/>
              <a:t>)</a:t>
            </a:r>
          </a:p>
          <a:p>
            <a:r>
              <a:rPr lang="pt-BR" dirty="0" smtClean="0"/>
              <a:t>Maior </a:t>
            </a:r>
            <a:r>
              <a:rPr lang="pt-BR" dirty="0"/>
              <a:t>número</a:t>
            </a:r>
          </a:p>
          <a:p>
            <a:r>
              <a:rPr lang="pt-BR" dirty="0" smtClean="0"/>
              <a:t>Qualquer </a:t>
            </a:r>
            <a:r>
              <a:rPr lang="pt-BR" dirty="0"/>
              <a:t>um é alvo</a:t>
            </a:r>
          </a:p>
          <a:p>
            <a:r>
              <a:rPr lang="pt-BR" dirty="0" smtClean="0"/>
              <a:t>Ações </a:t>
            </a:r>
            <a:r>
              <a:rPr lang="pt-BR" dirty="0"/>
              <a:t>genéricas</a:t>
            </a:r>
          </a:p>
          <a:p>
            <a:r>
              <a:rPr lang="pt-BR" dirty="0" smtClean="0"/>
              <a:t>Exploram vulnerabilidades mais comuns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298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Origem dos ataques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 smtClean="0"/>
              <a:t>Internos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 smtClean="0"/>
              <a:t>Externos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Quem são?</a:t>
            </a:r>
          </a:p>
          <a:p>
            <a:pPr lvl="1"/>
            <a:r>
              <a:rPr lang="pt-BR" dirty="0" smtClean="0"/>
              <a:t>Funcionários,</a:t>
            </a:r>
          </a:p>
          <a:p>
            <a:pPr lvl="1"/>
            <a:r>
              <a:rPr lang="pt-BR" dirty="0" smtClean="0"/>
              <a:t>terceiros</a:t>
            </a:r>
            <a:r>
              <a:rPr lang="pt-BR" dirty="0"/>
              <a:t>, </a:t>
            </a:r>
            <a:endParaRPr lang="pt-BR" dirty="0" smtClean="0"/>
          </a:p>
          <a:p>
            <a:pPr lvl="1"/>
            <a:r>
              <a:rPr lang="pt-BR" dirty="0" smtClean="0"/>
              <a:t>estagiários</a:t>
            </a:r>
            <a:r>
              <a:rPr lang="pt-BR" dirty="0"/>
              <a:t>,</a:t>
            </a:r>
          </a:p>
          <a:p>
            <a:pPr lvl="1"/>
            <a:r>
              <a:rPr lang="pt-BR" dirty="0"/>
              <a:t>prestadores de serviço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Quem são?</a:t>
            </a:r>
          </a:p>
          <a:p>
            <a:pPr lvl="1"/>
            <a:r>
              <a:rPr lang="pt-BR" dirty="0" smtClean="0"/>
              <a:t>Curiosos </a:t>
            </a:r>
            <a:r>
              <a:rPr lang="pt-BR" dirty="0"/>
              <a:t>em geral,</a:t>
            </a:r>
          </a:p>
          <a:p>
            <a:pPr lvl="1"/>
            <a:r>
              <a:rPr lang="pt-BR" dirty="0"/>
              <a:t>pessoas com tempo,</a:t>
            </a:r>
          </a:p>
          <a:p>
            <a:pPr lvl="1"/>
            <a:r>
              <a:rPr lang="pt-BR" dirty="0"/>
              <a:t>estudantes,</a:t>
            </a:r>
          </a:p>
          <a:p>
            <a:pPr lvl="1"/>
            <a:r>
              <a:rPr lang="pt-BR" dirty="0"/>
              <a:t>concorrentes</a:t>
            </a:r>
          </a:p>
        </p:txBody>
      </p:sp>
    </p:spTree>
    <p:extLst>
      <p:ext uri="{BB962C8B-B14F-4D97-AF65-F5344CB8AC3E}">
        <p14:creationId xmlns:p14="http://schemas.microsoft.com/office/powerpoint/2010/main" val="319722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Inimigo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Se classifica em pelo menos 2 níveis de conhecimento</a:t>
            </a:r>
          </a:p>
          <a:p>
            <a:r>
              <a:rPr lang="pt-BR" dirty="0" smtClean="0"/>
              <a:t>Hacker:</a:t>
            </a:r>
          </a:p>
          <a:p>
            <a:pPr lvl="1"/>
            <a:r>
              <a:rPr lang="pt-BR" dirty="0" smtClean="0"/>
              <a:t>Atacante diferenciado, </a:t>
            </a:r>
          </a:p>
          <a:p>
            <a:pPr lvl="1"/>
            <a:r>
              <a:rPr lang="pt-BR" dirty="0" smtClean="0"/>
              <a:t>Possui conhecimento vasto sobre informática,</a:t>
            </a:r>
          </a:p>
          <a:p>
            <a:pPr lvl="1"/>
            <a:r>
              <a:rPr lang="pt-BR" dirty="0" smtClean="0"/>
              <a:t>Pode identificar vulnerabilidades antes destas serem divulgadas</a:t>
            </a:r>
          </a:p>
          <a:p>
            <a:pPr lvl="1"/>
            <a:r>
              <a:rPr lang="pt-BR" dirty="0" smtClean="0"/>
              <a:t>Cria ferramentas de exploração de vulnerabilidades (</a:t>
            </a:r>
            <a:r>
              <a:rPr lang="pt-BR" dirty="0" err="1" smtClean="0"/>
              <a:t>exploits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Ataque mais focado!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Inimigo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Script Kid:</a:t>
            </a:r>
          </a:p>
          <a:p>
            <a:pPr lvl="1"/>
            <a:r>
              <a:rPr lang="pt-BR" dirty="0" smtClean="0"/>
              <a:t>Não tem muito conhecimento, as vezes quase nada</a:t>
            </a:r>
          </a:p>
          <a:p>
            <a:pPr lvl="1"/>
            <a:r>
              <a:rPr lang="pt-BR" dirty="0" smtClean="0"/>
              <a:t>Segue roteiros de ataque,</a:t>
            </a:r>
          </a:p>
          <a:p>
            <a:pPr lvl="1"/>
            <a:r>
              <a:rPr lang="pt-BR" dirty="0" smtClean="0"/>
              <a:t>Não encontra as vulnerabilidades e sim utiliza as já existentes,</a:t>
            </a:r>
          </a:p>
          <a:p>
            <a:pPr lvl="1"/>
            <a:r>
              <a:rPr lang="pt-BR" dirty="0" smtClean="0"/>
              <a:t>Utiliza as ferramentas desenvolvidas pelos hackers,</a:t>
            </a:r>
          </a:p>
          <a:p>
            <a:pPr lvl="1"/>
            <a:r>
              <a:rPr lang="pt-BR" dirty="0" smtClean="0"/>
              <a:t>Ataque mais pulverizado, sem foco!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19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Inimigo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o atacante avisar sobre um furo de segurança, podemos considerar isto como antiético?</a:t>
            </a:r>
          </a:p>
          <a:p>
            <a:endParaRPr lang="pt-BR" dirty="0" smtClean="0"/>
          </a:p>
          <a:p>
            <a:r>
              <a:rPr lang="pt-BR" dirty="0" smtClean="0"/>
              <a:t>Se o atacante invade um servidor é antiético?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10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Inimigo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 smtClean="0"/>
              <a:t>Se o atacante avisar sobre um furo de segurança, podemos considerar isto como antiético?</a:t>
            </a:r>
          </a:p>
          <a:p>
            <a:pPr lvl="1"/>
            <a:r>
              <a:rPr lang="pt-BR" dirty="0" smtClean="0"/>
              <a:t>Se for apenas um aviso não chega a ser considerado como antiético</a:t>
            </a:r>
          </a:p>
          <a:p>
            <a:pPr lvl="1"/>
            <a:r>
              <a:rPr lang="pt-BR" dirty="0" smtClean="0"/>
              <a:t>Se houver alguma alteração, ai sim é considerado</a:t>
            </a:r>
          </a:p>
          <a:p>
            <a:endParaRPr lang="pt-BR" dirty="0" smtClean="0"/>
          </a:p>
          <a:p>
            <a:r>
              <a:rPr lang="pt-BR" b="1" dirty="0" smtClean="0"/>
              <a:t>Se o atacante invade um servidor é antiético?</a:t>
            </a:r>
          </a:p>
          <a:p>
            <a:pPr lvl="1"/>
            <a:r>
              <a:rPr lang="pt-BR" dirty="0" smtClean="0"/>
              <a:t>Não se pode aceitar a invasão como algo ético.</a:t>
            </a:r>
          </a:p>
          <a:p>
            <a:pPr lvl="1"/>
            <a:r>
              <a:rPr lang="pt-BR" dirty="0" smtClean="0"/>
              <a:t>Se entrou sem ser autorizado, isto é, houve invasão, então é antiético sim.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13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o">
  <a:themeElements>
    <a:clrScheme name="Pino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o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1996</TotalTime>
  <Words>789</Words>
  <Application>Microsoft Office PowerPoint</Application>
  <PresentationFormat>Apresentação na tela (4:3)</PresentationFormat>
  <Paragraphs>159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Brush Script MT</vt:lpstr>
      <vt:lpstr>Calibri</vt:lpstr>
      <vt:lpstr>Constantia</vt:lpstr>
      <vt:lpstr>Franklin Gothic Book</vt:lpstr>
      <vt:lpstr>Rage Italic</vt:lpstr>
      <vt:lpstr>Pino</vt:lpstr>
      <vt:lpstr>Segurança de Software Ataques</vt:lpstr>
      <vt:lpstr>Ataques</vt:lpstr>
      <vt:lpstr>O Inimigo</vt:lpstr>
      <vt:lpstr>Origem dos ataques</vt:lpstr>
      <vt:lpstr>Origem dos ataques</vt:lpstr>
      <vt:lpstr>O Inimigo</vt:lpstr>
      <vt:lpstr>O Inimigo</vt:lpstr>
      <vt:lpstr>O Inimigo</vt:lpstr>
      <vt:lpstr>O Inimigo</vt:lpstr>
      <vt:lpstr>Motivações para um Ataque</vt:lpstr>
      <vt:lpstr>Ferramentas Utilizadas</vt:lpstr>
      <vt:lpstr>Anatomia de um ataque</vt:lpstr>
      <vt:lpstr>Anatomia de um ataque</vt:lpstr>
      <vt:lpstr>Anatomia de um ataque</vt:lpstr>
      <vt:lpstr>Anatomia de um ataque</vt:lpstr>
      <vt:lpstr>Anatomia de um ataque</vt:lpstr>
      <vt:lpstr>Anatomia de um ataque</vt:lpstr>
      <vt:lpstr>Algumas Técnicas</vt:lpstr>
      <vt:lpstr>Vantagens do Atacante</vt:lpstr>
      <vt:lpstr>Como podemos nos prevenir?</vt:lpstr>
      <vt:lpstr>Como podemos nos prevenir?</vt:lpstr>
    </vt:vector>
  </TitlesOfParts>
  <Company>Juliano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da exposição voluntária de informações privadas na internet</dc:title>
  <dc:creator>Rochelle</dc:creator>
  <cp:lastModifiedBy>Rodrigo Narvaes Figueira</cp:lastModifiedBy>
  <cp:revision>153</cp:revision>
  <dcterms:created xsi:type="dcterms:W3CDTF">2009-12-08T16:02:21Z</dcterms:created>
  <dcterms:modified xsi:type="dcterms:W3CDTF">2019-08-07T20:02:35Z</dcterms:modified>
</cp:coreProperties>
</file>