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8/7/2019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2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1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8/7/2019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8/7/2019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465E9C"/>
                </a:solidFill>
              </a:rPr>
              <a:t>Professor Juliano Quadrado</a:t>
            </a:r>
            <a:endParaRPr lang="pt-BR" dirty="0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 dirty="0">
              <a:solidFill>
                <a:srgbClr val="465E9C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1" y="116632"/>
            <a:ext cx="10481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11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8/7/2019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93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91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90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8/7/2019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465E9C"/>
                </a:solidFill>
              </a:rPr>
              <a:t>Professor Juliano Quadrado</a:t>
            </a:r>
            <a:endParaRPr lang="pt-BR" dirty="0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 dirty="0">
              <a:solidFill>
                <a:srgbClr val="465E9C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1" y="116632"/>
            <a:ext cx="10481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853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16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39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3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8/7/2019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7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3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7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3827" y="3068960"/>
            <a:ext cx="6172200" cy="122952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Segurança de Software</a:t>
            </a:r>
            <a:br>
              <a:rPr lang="pt-BR" dirty="0" smtClean="0"/>
            </a:br>
            <a:r>
              <a:rPr lang="pt-BR" dirty="0" smtClean="0"/>
              <a:t>Lista </a:t>
            </a:r>
            <a:r>
              <a:rPr lang="pt-BR" smtClean="0"/>
              <a:t>de Exercícios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4581128"/>
            <a:ext cx="5712179" cy="1524000"/>
          </a:xfrm>
        </p:spPr>
        <p:txBody>
          <a:bodyPr>
            <a:noAutofit/>
          </a:bodyPr>
          <a:lstStyle/>
          <a:p>
            <a:r>
              <a:rPr lang="pt-BR" sz="2800" dirty="0" smtClean="0"/>
              <a:t>Professor:  </a:t>
            </a:r>
            <a:r>
              <a:rPr lang="pt-BR" sz="2800" dirty="0" smtClean="0"/>
              <a:t>Rodrigo</a:t>
            </a:r>
            <a:endParaRPr lang="pt-B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28097"/>
            <a:ext cx="2064047" cy="155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0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Exercícios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Enviar a lista para o </a:t>
            </a:r>
            <a:r>
              <a:rPr lang="pt-BR" dirty="0" err="1" smtClean="0"/>
              <a:t>Moodle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Opine e comente em cada um dos 5 desafios atuais da segurança da informação.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Você concorda com o a teoria do tripé de sustentação da segurança da informação? Justifique sua resposta!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Porque a cultura é considerada o calcanhar de Aquiles da segurança da informação?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2</a:t>
            </a:fld>
            <a:endParaRPr lang="pt-BR" dirty="0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Exercícios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Quais os 5 atributos da segurança da informação? Comente sobre cada um deles!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Caracterize cada uma das 4 posturas que podemos ter em segurança. Defina o que leva a ser caracterizado com ela.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É correto afirmarmos que segurança é identificação, tratamento e redução de riscos? Justifique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Identifique e comente sobre os 3 fatores que definem o risco.</a:t>
            </a:r>
          </a:p>
          <a:p>
            <a:pPr marL="457200" indent="-457200">
              <a:buFont typeface="+mj-lt"/>
              <a:buAutoNum type="arabicPeriod" startAt="4"/>
            </a:pPr>
            <a:endParaRPr lang="pt-BR" dirty="0" smtClean="0"/>
          </a:p>
          <a:p>
            <a:pPr marL="457200" indent="-457200">
              <a:buFont typeface="+mj-lt"/>
              <a:buAutoNum type="arabicPeriod" startAt="4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3</a:t>
            </a:fld>
            <a:endParaRPr lang="pt-BR" dirty="0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Exercícios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dirty="0" smtClean="0"/>
              <a:t>Faça uma análise de risco de um servidor de Home Banking.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dirty="0" smtClean="0"/>
              <a:t>Como podemos reduzir o risco?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pt-BR" dirty="0" smtClean="0"/>
              <a:t>Comente sobre o axioma, “A segurança é medida em um dado período de tempo”.</a:t>
            </a:r>
          </a:p>
          <a:p>
            <a:pPr marL="457200" indent="-457200">
              <a:buFont typeface="+mj-lt"/>
              <a:buAutoNum type="arabicPeriod" startAt="8"/>
            </a:pPr>
            <a:endParaRPr lang="pt-BR" dirty="0" smtClean="0"/>
          </a:p>
          <a:p>
            <a:pPr marL="457200" indent="-457200">
              <a:buFont typeface="+mj-lt"/>
              <a:buAutoNum type="arabicPeriod" startAt="8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4</a:t>
            </a:fld>
            <a:endParaRPr lang="pt-BR" dirty="0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Apresentação na tela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Brush Script MT</vt:lpstr>
      <vt:lpstr>Constantia</vt:lpstr>
      <vt:lpstr>Franklin Gothic Book</vt:lpstr>
      <vt:lpstr>Rage Italic</vt:lpstr>
      <vt:lpstr>Pino</vt:lpstr>
      <vt:lpstr>1_Pino</vt:lpstr>
      <vt:lpstr>Segurança de Software Lista de Exercícios 2</vt:lpstr>
      <vt:lpstr>Lista de Exercícios 2</vt:lpstr>
      <vt:lpstr>Lista de Exercícios 2</vt:lpstr>
      <vt:lpstr>Lista de Exercícios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Software Lista de Exercícios 2</dc:title>
  <dc:creator>Juliano</dc:creator>
  <cp:lastModifiedBy>Rodrigo Narvaes Figueira</cp:lastModifiedBy>
  <cp:revision>2</cp:revision>
  <dcterms:created xsi:type="dcterms:W3CDTF">2014-03-07T15:31:37Z</dcterms:created>
  <dcterms:modified xsi:type="dcterms:W3CDTF">2019-08-07T20:03:02Z</dcterms:modified>
</cp:coreProperties>
</file>