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99" d="100"/>
          <a:sy n="99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C7309-6AE4-4014-220B-057EF9A5B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9208F6-8952-6DE8-4FF5-DED8552B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FD2A9-0AF3-A88F-C52B-25EB03CE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5C6336-3275-FBFE-8924-397CEBAA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27055-ED1E-B276-1C55-7BB20226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A5DD1-9142-421C-FE53-54AC8B6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CE7664-5BCC-70FB-93BA-90107B1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FB15CB-282C-EA13-3190-A93C9A0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7BB3C-397D-B128-3534-AF3EEC47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C477A-B03B-2F7B-AD3E-613B57D7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337B86-6B3E-F15C-708F-CA81D9FE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5A0EC5-CF98-D4B9-46CE-A742E000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792134-D92E-F3C3-5102-E8971BE3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EB2029-4AE3-FCF3-D4F2-C8D5230B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EDA73F-F0A4-C097-6368-E2807E1F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A15AF-9C7A-A6C3-FBDC-5AAC94E3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186AA-4544-D8B0-BD30-B1486780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1B2F11-3212-7631-F6DA-DC0F7785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C4BD5F-EF0C-A32E-E78C-E81D2A97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2A9E8-8E47-8822-8E23-A2770F8D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F9499-6BE3-1756-F417-09FA473F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99C518-835E-3C26-756B-B9CBD036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6ABCE1-122F-A41A-DFD3-E3E8F74D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87C32C-CD84-F1EB-5571-650B731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6548-BD14-AF37-B2E3-AE80B8C8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199BE-2A7A-574A-144F-3397CBAE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3941F7-C917-F49C-DFFF-5F33FB14E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F154C-D2CA-4539-63E2-3AA33676A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ED381D-4B34-2527-5489-3A0B425E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2E7BAF-ED58-3CD6-FA3B-B9614402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CA21B3-B7A7-E51E-62AC-95B4EF07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57FF9-F0DF-602B-34C9-1C193FD1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86DAB7-39D6-BBFB-080D-B520641C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B4B744-96EB-D18F-9C60-F592FB1D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3E462D-FB08-C9BA-7D48-9F77BF43D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75FF99-7ABA-A184-CCC7-42ADD0C60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D82ABD-435A-8C70-2E59-EC6DAF88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047BC7-971D-07E3-65AF-64FF6359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71C9AAE-F947-5C85-BFD6-74BD2231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FFB25-2D24-FD11-5F22-6DB42EE6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17A084-5060-9984-7458-B5D8D54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893D7D-3851-83D0-A8F8-2F63BAF5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6BBE0B-AB99-E73F-284B-B2845DC4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889874-3C3A-72D1-C112-BB20C2C4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68087C-5E03-6B80-0E59-54629057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FFB57E-B3F9-7FCA-6DAD-3713545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4B4C3-E58C-A1F7-285C-483B0FB9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9F8FD8-A75E-65F5-3546-920D38EF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6E80C5-D8A7-4757-712C-7793FA7D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4CE32C-F707-EB29-73F7-1DE7115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BA972-C6CA-B2DA-A60A-86DBF52B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74C1DA-1403-6106-32CE-80AC08D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7A40C-AE6E-961A-01F2-26EDFD4C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EB4D36-BF97-4124-2CF4-4DE563864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708626-E224-CE48-5172-E426E7AA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B2ADCE-CC3C-C8F0-635D-F41A33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0BE7AB-D1E4-0C02-E9A7-ED6D8DF7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00FDB7-478F-E165-5F72-EE6179A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4B49B1-51C5-F841-451A-EEF0C44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592FAD-1965-3E80-E7C0-6F67D067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D2A4ED-9337-BF86-5AC3-D721716E6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701CF-A593-8945-A81C-6CB8D719422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A9F1D-A7F1-AD19-C4EC-977C939FC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1C347-D62A-81A2-8739-06031E7E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F749-CF4B-0643-8436-463B071E86B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 descr="Programmatore (maschile) con riempimento a tinta unita">
            <a:extLst>
              <a:ext uri="{FF2B5EF4-FFF2-40B4-BE49-F238E27FC236}">
                <a16:creationId xmlns:a16="http://schemas.microsoft.com/office/drawing/2014/main" id="{C418720D-CE0C-B1F0-32CE-945E49707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074" y="852732"/>
            <a:ext cx="914400" cy="914400"/>
          </a:xfrm>
          <a:prstGeom prst="rect">
            <a:avLst/>
          </a:prstGeom>
        </p:spPr>
      </p:pic>
      <p:pic>
        <p:nvPicPr>
          <p:cNvPr id="9" name="Elemento grafico 8" descr="Programmatrice con riempimento a tinta unita">
            <a:extLst>
              <a:ext uri="{FF2B5EF4-FFF2-40B4-BE49-F238E27FC236}">
                <a16:creationId xmlns:a16="http://schemas.microsoft.com/office/drawing/2014/main" id="{B3270C5B-0337-EB63-FF79-EFE588141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8074" y="1767132"/>
            <a:ext cx="914400" cy="914400"/>
          </a:xfrm>
          <a:prstGeom prst="rect">
            <a:avLst/>
          </a:prstGeom>
        </p:spPr>
      </p:pic>
      <p:pic>
        <p:nvPicPr>
          <p:cNvPr id="10" name="Elemento grafico 9" descr="Programmatore (maschile) con riempimento a tinta unita">
            <a:extLst>
              <a:ext uri="{FF2B5EF4-FFF2-40B4-BE49-F238E27FC236}">
                <a16:creationId xmlns:a16="http://schemas.microsoft.com/office/drawing/2014/main" id="{BFD5908D-C5F9-FB80-2D79-CAF9EAF0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074" y="2681532"/>
            <a:ext cx="914400" cy="914400"/>
          </a:xfrm>
          <a:prstGeom prst="rect">
            <a:avLst/>
          </a:prstGeom>
        </p:spPr>
      </p:pic>
      <p:pic>
        <p:nvPicPr>
          <p:cNvPr id="13" name="Elemento grafico 12" descr="Programmatrice con riempimento a tinta unita">
            <a:extLst>
              <a:ext uri="{FF2B5EF4-FFF2-40B4-BE49-F238E27FC236}">
                <a16:creationId xmlns:a16="http://schemas.microsoft.com/office/drawing/2014/main" id="{F2E76576-5C0E-BF82-AF86-F1B5F0CDF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348" y="852732"/>
            <a:ext cx="914400" cy="914400"/>
          </a:xfrm>
          <a:prstGeom prst="rect">
            <a:avLst/>
          </a:prstGeom>
        </p:spPr>
      </p:pic>
      <p:pic>
        <p:nvPicPr>
          <p:cNvPr id="14" name="Elemento grafico 13" descr="Programmatore (maschile) con riempimento a tinta unita">
            <a:extLst>
              <a:ext uri="{FF2B5EF4-FFF2-40B4-BE49-F238E27FC236}">
                <a16:creationId xmlns:a16="http://schemas.microsoft.com/office/drawing/2014/main" id="{7119E5D5-8E8B-79BE-6D19-429CA1889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348" y="1767132"/>
            <a:ext cx="914400" cy="914400"/>
          </a:xfrm>
          <a:prstGeom prst="rect">
            <a:avLst/>
          </a:prstGeom>
        </p:spPr>
      </p:pic>
      <p:pic>
        <p:nvPicPr>
          <p:cNvPr id="15" name="Elemento grafico 14" descr="Programmatrice con riempimento a tinta unita">
            <a:extLst>
              <a:ext uri="{FF2B5EF4-FFF2-40B4-BE49-F238E27FC236}">
                <a16:creationId xmlns:a16="http://schemas.microsoft.com/office/drawing/2014/main" id="{22CCFCFC-4F81-0F9E-4F9C-236047791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348" y="2681532"/>
            <a:ext cx="914400" cy="914400"/>
          </a:xfrm>
          <a:prstGeom prst="rect">
            <a:avLst/>
          </a:prstGeom>
        </p:spPr>
      </p:pic>
      <p:pic>
        <p:nvPicPr>
          <p:cNvPr id="19" name="Elemento grafico 18" descr="Aula con riempimento a tinta unita">
            <a:extLst>
              <a:ext uri="{FF2B5EF4-FFF2-40B4-BE49-F238E27FC236}">
                <a16:creationId xmlns:a16="http://schemas.microsoft.com/office/drawing/2014/main" id="{7973B6CC-E5C2-6BDA-248A-18B3BE9FA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8895" y="713557"/>
            <a:ext cx="646331" cy="646331"/>
          </a:xfrm>
          <a:prstGeom prst="rect">
            <a:avLst/>
          </a:prstGeom>
        </p:spPr>
      </p:pic>
      <p:pic>
        <p:nvPicPr>
          <p:cNvPr id="21" name="Elemento grafico 20" descr="Database con riempimento a tinta unita">
            <a:extLst>
              <a:ext uri="{FF2B5EF4-FFF2-40B4-BE49-F238E27FC236}">
                <a16:creationId xmlns:a16="http://schemas.microsoft.com/office/drawing/2014/main" id="{E1043908-355B-BA82-0933-632ECFD27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6358" y="2943132"/>
            <a:ext cx="546814" cy="54681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A741570-1B2B-A0AC-B4B7-F58F4B8AEF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9175" y="2990322"/>
            <a:ext cx="696800" cy="381743"/>
          </a:xfrm>
          <a:prstGeom prst="rect">
            <a:avLst/>
          </a:prstGeom>
        </p:spPr>
      </p:pic>
      <p:pic>
        <p:nvPicPr>
          <p:cNvPr id="24" name="Elemento grafico 23" descr="Web design con riempimento a tinta unita">
            <a:extLst>
              <a:ext uri="{FF2B5EF4-FFF2-40B4-BE49-F238E27FC236}">
                <a16:creationId xmlns:a16="http://schemas.microsoft.com/office/drawing/2014/main" id="{2A61D8F3-0476-8E8C-CBFE-182DB3CDB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51246" y="2558194"/>
            <a:ext cx="914401" cy="914401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65049192-CF94-D1B3-74E3-32E233EF6738}"/>
              </a:ext>
            </a:extLst>
          </p:cNvPr>
          <p:cNvSpPr/>
          <p:nvPr/>
        </p:nvSpPr>
        <p:spPr>
          <a:xfrm>
            <a:off x="8536579" y="2121776"/>
            <a:ext cx="1474157" cy="1474156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7137176-3A38-3D6E-0389-5C8E023B69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8468" y="2177849"/>
            <a:ext cx="1059829" cy="298573"/>
          </a:xfrm>
          <a:prstGeom prst="rect">
            <a:avLst/>
          </a:prstGeom>
        </p:spPr>
      </p:pic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3095746-A98B-B5DF-EA3B-37A2E9767032}"/>
              </a:ext>
            </a:extLst>
          </p:cNvPr>
          <p:cNvSpPr/>
          <p:nvPr/>
        </p:nvSpPr>
        <p:spPr>
          <a:xfrm>
            <a:off x="6769071" y="2121776"/>
            <a:ext cx="1474157" cy="1474156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412E3FF7-D5B3-906D-3F7D-FD82C96F7F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0960" y="2177849"/>
            <a:ext cx="1059829" cy="298573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C801CB75-630A-0D2B-E218-8981C2473F44}"/>
              </a:ext>
            </a:extLst>
          </p:cNvPr>
          <p:cNvSpPr/>
          <p:nvPr/>
        </p:nvSpPr>
        <p:spPr>
          <a:xfrm>
            <a:off x="4570824" y="643885"/>
            <a:ext cx="5676182" cy="3126252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744EC09-3563-BF6B-F314-31184B99B43B}"/>
              </a:ext>
            </a:extLst>
          </p:cNvPr>
          <p:cNvSpPr txBox="1"/>
          <p:nvPr/>
        </p:nvSpPr>
        <p:spPr>
          <a:xfrm>
            <a:off x="5370149" y="85374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VM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2F0B6BD-4D64-1387-A511-B8A4751E41DB}"/>
              </a:ext>
            </a:extLst>
          </p:cNvPr>
          <p:cNvSpPr txBox="1"/>
          <p:nvPr/>
        </p:nvSpPr>
        <p:spPr>
          <a:xfrm>
            <a:off x="7906818" y="874854"/>
            <a:ext cx="1666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Create repos</a:t>
            </a:r>
          </a:p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Monitor repos</a:t>
            </a:r>
          </a:p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Pull repos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F35BD6F-662B-D0FD-AB6B-7B9A7ACC4C7B}"/>
              </a:ext>
            </a:extLst>
          </p:cNvPr>
          <p:cNvCxnSpPr>
            <a:cxnSpLocks/>
          </p:cNvCxnSpPr>
          <p:nvPr/>
        </p:nvCxnSpPr>
        <p:spPr>
          <a:xfrm>
            <a:off x="7506150" y="1733800"/>
            <a:ext cx="0" cy="27422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Immagine 47">
            <a:extLst>
              <a:ext uri="{FF2B5EF4-FFF2-40B4-BE49-F238E27FC236}">
                <a16:creationId xmlns:a16="http://schemas.microsoft.com/office/drawing/2014/main" id="{1560569B-F9A1-64F8-6D3D-01B9CBD43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4054" y="939499"/>
            <a:ext cx="624192" cy="713362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5D7B08F-2364-D2A2-321F-E485B78B6112}"/>
              </a:ext>
            </a:extLst>
          </p:cNvPr>
          <p:cNvSpPr txBox="1"/>
          <p:nvPr/>
        </p:nvSpPr>
        <p:spPr>
          <a:xfrm>
            <a:off x="4406154" y="3292399"/>
            <a:ext cx="2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 web form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1AAD52D-87F2-E6BC-637C-9E018F0B7187}"/>
              </a:ext>
            </a:extLst>
          </p:cNvPr>
          <p:cNvCxnSpPr>
            <a:cxnSpLocks/>
          </p:cNvCxnSpPr>
          <p:nvPr/>
        </p:nvCxnSpPr>
        <p:spPr>
          <a:xfrm>
            <a:off x="5985910" y="3038519"/>
            <a:ext cx="656616" cy="0"/>
          </a:xfrm>
          <a:prstGeom prst="straightConnector1">
            <a:avLst/>
          </a:prstGeom>
          <a:ln w="444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D33A55-AECB-51AC-7A25-EF67E249D7B8}"/>
              </a:ext>
            </a:extLst>
          </p:cNvPr>
          <p:cNvSpPr txBox="1"/>
          <p:nvPr/>
        </p:nvSpPr>
        <p:spPr>
          <a:xfrm>
            <a:off x="5658167" y="21600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815DB2D-5A4D-FA05-F9CE-CA89592C1649}"/>
              </a:ext>
            </a:extLst>
          </p:cNvPr>
          <p:cNvSpPr txBox="1"/>
          <p:nvPr/>
        </p:nvSpPr>
        <p:spPr>
          <a:xfrm>
            <a:off x="6808837" y="2573800"/>
            <a:ext cx="139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Gitea</a:t>
            </a:r>
            <a:r>
              <a:rPr lang="en-US" dirty="0"/>
              <a:t> server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4BC995B-78A4-F8F8-AD6A-D5F9C2691089}"/>
              </a:ext>
            </a:extLst>
          </p:cNvPr>
          <p:cNvSpPr txBox="1"/>
          <p:nvPr/>
        </p:nvSpPr>
        <p:spPr>
          <a:xfrm>
            <a:off x="8588621" y="2579601"/>
            <a:ext cx="139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</a:t>
            </a:r>
          </a:p>
        </p:txBody>
      </p:sp>
      <p:pic>
        <p:nvPicPr>
          <p:cNvPr id="59" name="Elemento grafico 58" descr="Database con riempimento a tinta unita">
            <a:extLst>
              <a:ext uri="{FF2B5EF4-FFF2-40B4-BE49-F238E27FC236}">
                <a16:creationId xmlns:a16="http://schemas.microsoft.com/office/drawing/2014/main" id="{B1DF262A-18E4-97E5-D741-AC8EC3A3D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6020" y="2071285"/>
            <a:ext cx="546814" cy="546814"/>
          </a:xfrm>
          <a:prstGeom prst="rect">
            <a:avLst/>
          </a:prstGeom>
        </p:spPr>
      </p:pic>
      <p:grpSp>
        <p:nvGrpSpPr>
          <p:cNvPr id="87" name="Gruppo 86">
            <a:extLst>
              <a:ext uri="{FF2B5EF4-FFF2-40B4-BE49-F238E27FC236}">
                <a16:creationId xmlns:a16="http://schemas.microsoft.com/office/drawing/2014/main" id="{DE7FD160-D8B7-A032-EFE0-A51179973D66}"/>
              </a:ext>
            </a:extLst>
          </p:cNvPr>
          <p:cNvGrpSpPr/>
          <p:nvPr/>
        </p:nvGrpSpPr>
        <p:grpSpPr>
          <a:xfrm>
            <a:off x="2423456" y="2867463"/>
            <a:ext cx="2590058" cy="245654"/>
            <a:chOff x="4843995" y="4509225"/>
            <a:chExt cx="1395645" cy="245654"/>
          </a:xfrm>
        </p:grpSpPr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A6F9BB64-96BA-0990-F0A0-FCD7F2BC9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995" y="4509225"/>
              <a:ext cx="1395645" cy="685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96DF9B1B-4B1E-570B-6992-B8B9876C5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3995" y="4754879"/>
              <a:ext cx="13813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762D7D66-5921-B0A3-24EC-DF0B8D894474}"/>
              </a:ext>
            </a:extLst>
          </p:cNvPr>
          <p:cNvSpPr txBox="1"/>
          <p:nvPr/>
        </p:nvSpPr>
        <p:spPr>
          <a:xfrm>
            <a:off x="3149251" y="1956941"/>
            <a:ext cx="90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Group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C324FC90-2CD2-D843-C893-E2BC96AE4766}"/>
              </a:ext>
            </a:extLst>
          </p:cNvPr>
          <p:cNvSpPr txBox="1"/>
          <p:nvPr/>
        </p:nvSpPr>
        <p:spPr>
          <a:xfrm>
            <a:off x="2773478" y="3107557"/>
            <a:ext cx="178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Git commands</a:t>
            </a:r>
          </a:p>
          <a:p>
            <a:pPr marL="101600" indent="-101600">
              <a:buFont typeface="Arial" panose="020B0604020202020204" pitchFamily="34" charset="0"/>
              <a:buChar char="•"/>
            </a:pPr>
            <a:r>
              <a:rPr lang="en-US" dirty="0"/>
              <a:t>Git user/pass</a:t>
            </a:r>
          </a:p>
        </p:txBody>
      </p:sp>
      <p:cxnSp>
        <p:nvCxnSpPr>
          <p:cNvPr id="91" name="Connettore 4 90">
            <a:extLst>
              <a:ext uri="{FF2B5EF4-FFF2-40B4-BE49-F238E27FC236}">
                <a16:creationId xmlns:a16="http://schemas.microsoft.com/office/drawing/2014/main" id="{B1893239-7FD4-142F-7917-03582AB333AE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 flipV="1">
            <a:off x="5539427" y="1473037"/>
            <a:ext cx="1579748" cy="598248"/>
          </a:xfrm>
          <a:prstGeom prst="bentConnector2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15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NATELLA</dc:creator>
  <cp:lastModifiedBy>ROBERTO NATELLA</cp:lastModifiedBy>
  <cp:revision>4</cp:revision>
  <dcterms:created xsi:type="dcterms:W3CDTF">2024-03-18T15:53:55Z</dcterms:created>
  <dcterms:modified xsi:type="dcterms:W3CDTF">2024-03-18T17:00:53Z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2024-03-18T16:20:02Z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7da886dc-c8d4-4dbd-84bc-187622c4e94b</vt:lpwstr>
  </property>
  <property fmtid="{D5CDD505-2E9C-101B-9397-08002B2CF9AE}" pid="8" name="MSIP_Label_2ad0b24d-6422-44b0-b3de-abb3a9e8c81a_ContentBits">
    <vt:lpwstr>0</vt:lpwstr>
  </property>
</Properties>
</file>