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A2C07-ACB7-4C78-9239-3F0908B203EE}"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9C3A0-DABD-43CB-BDE5-8D7DDFB217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0544AF-FD9D-4E70-B052-E57AD3060485}" type="datetimeFigureOut">
              <a:rPr lang="en-US" smtClean="0"/>
              <a:pPr/>
              <a:t>5/24/2021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021F11-2458-43A7-948A-C8C5C89A65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544AF-FD9D-4E70-B052-E57AD3060485}"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544AF-FD9D-4E70-B052-E57AD3060485}"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544AF-FD9D-4E70-B052-E57AD3060485}"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0544AF-FD9D-4E70-B052-E57AD3060485}"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1F11-2458-43A7-948A-C8C5C89A65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0544AF-FD9D-4E70-B052-E57AD3060485}"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0544AF-FD9D-4E70-B052-E57AD3060485}"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0544AF-FD9D-4E70-B052-E57AD3060485}"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544AF-FD9D-4E70-B052-E57AD3060485}"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0544AF-FD9D-4E70-B052-E57AD3060485}"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1F11-2458-43A7-948A-C8C5C89A65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0544AF-FD9D-4E70-B052-E57AD3060485}"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021F11-2458-43A7-948A-C8C5C89A65C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0544AF-FD9D-4E70-B052-E57AD3060485}" type="datetimeFigureOut">
              <a:rPr lang="en-US" smtClean="0"/>
              <a:pPr/>
              <a:t>5/24/2021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021F11-2458-43A7-948A-C8C5C89A65C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571744"/>
            <a:ext cx="7851648" cy="1828800"/>
          </a:xfrm>
        </p:spPr>
        <p:txBody>
          <a:bodyPr>
            <a:normAutofit/>
          </a:bodyPr>
          <a:lstStyle/>
          <a:p>
            <a:pPr algn="ctr"/>
            <a:r>
              <a:rPr lang="en-IN" sz="8000" u="sng" dirty="0" smtClean="0">
                <a:latin typeface="Bernard MT Condensed" pitchFamily="18" charset="0"/>
              </a:rPr>
              <a:t>Vehicle Insurance</a:t>
            </a:r>
            <a:endParaRPr lang="en-US" sz="8000" u="sng" dirty="0">
              <a:latin typeface="Bernard MT Condense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Vehicle Table</a:t>
            </a:r>
            <a:endParaRPr lang="en-US" dirty="0"/>
          </a:p>
        </p:txBody>
      </p:sp>
      <p:pic>
        <p:nvPicPr>
          <p:cNvPr id="4" name="Content Placeholder 3" descr="Vehicle.png"/>
          <p:cNvPicPr>
            <a:picLocks noGrp="1" noChangeAspect="1"/>
          </p:cNvPicPr>
          <p:nvPr>
            <p:ph idx="1"/>
          </p:nvPr>
        </p:nvPicPr>
        <p:blipFill>
          <a:blip r:embed="rId2"/>
          <a:stretch>
            <a:fillRect/>
          </a:stretch>
        </p:blipFill>
        <p:spPr>
          <a:xfrm>
            <a:off x="0" y="1928802"/>
            <a:ext cx="9144000" cy="242889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2714620"/>
            <a:ext cx="7643866" cy="1323439"/>
          </a:xfrm>
          <a:prstGeom prst="rect">
            <a:avLst/>
          </a:prstGeom>
          <a:noFill/>
        </p:spPr>
        <p:txBody>
          <a:bodyPr wrap="square" lIns="91440" tIns="45720" rIns="91440" bIns="4572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8000" b="1" dirty="0" smtClean="0">
                <a:latin typeface="Castellar" pitchFamily="18" charset="0"/>
              </a:rPr>
              <a:t>Thank You</a:t>
            </a:r>
            <a:endParaRPr lang="en-US"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Vehicle Insurance?</a:t>
            </a:r>
            <a:endParaRPr lang="en-US" dirty="0"/>
          </a:p>
        </p:txBody>
      </p:sp>
      <p:sp>
        <p:nvSpPr>
          <p:cNvPr id="3" name="Content Placeholder 2"/>
          <p:cNvSpPr>
            <a:spLocks noGrp="1"/>
          </p:cNvSpPr>
          <p:nvPr>
            <p:ph idx="1"/>
          </p:nvPr>
        </p:nvSpPr>
        <p:spPr/>
        <p:txBody>
          <a:bodyPr/>
          <a:lstStyle/>
          <a:p>
            <a:pPr>
              <a:buNone/>
            </a:pPr>
            <a:r>
              <a:rPr lang="en-US" dirty="0" smtClean="0"/>
              <a:t>   </a:t>
            </a:r>
            <a:r>
              <a:rPr lang="en-US" sz="7200" b="1" dirty="0" smtClean="0"/>
              <a:t>V</a:t>
            </a:r>
            <a:r>
              <a:rPr lang="en-US" sz="2800" dirty="0" smtClean="0"/>
              <a:t>ehicle insurance is insurance for cars, trucks, motorcycles, and other road vehicles. Its primary use is to provide financial protection against physical damage or bodily injury resulting from traffic collisions and against liability that could also arise from incidents in a vehicle.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Vehicle Insurance</a:t>
            </a:r>
            <a:endParaRPr lang="en-US" dirty="0"/>
          </a:p>
        </p:txBody>
      </p:sp>
      <p:sp>
        <p:nvSpPr>
          <p:cNvPr id="3" name="Content Placeholder 2"/>
          <p:cNvSpPr>
            <a:spLocks noGrp="1"/>
          </p:cNvSpPr>
          <p:nvPr>
            <p:ph idx="1"/>
          </p:nvPr>
        </p:nvSpPr>
        <p:spPr/>
        <p:txBody>
          <a:bodyPr/>
          <a:lstStyle/>
          <a:p>
            <a:r>
              <a:rPr lang="en-US" b="1" dirty="0" smtClean="0"/>
              <a:t>Car Insurance</a:t>
            </a:r>
            <a:r>
              <a:rPr lang="en-US" dirty="0" smtClean="0"/>
              <a:t>.</a:t>
            </a:r>
          </a:p>
          <a:p>
            <a:r>
              <a:rPr lang="en-US" dirty="0" smtClean="0"/>
              <a:t>Two Wheeler/Bike </a:t>
            </a:r>
            <a:r>
              <a:rPr lang="en-US" b="1" dirty="0" smtClean="0"/>
              <a:t>Insurance</a:t>
            </a:r>
            <a:r>
              <a:rPr lang="en-US" dirty="0" smtClean="0"/>
              <a:t>.</a:t>
            </a:r>
          </a:p>
          <a:p>
            <a:r>
              <a:rPr lang="en-US" dirty="0" smtClean="0"/>
              <a:t>Commercial </a:t>
            </a:r>
            <a:r>
              <a:rPr lang="en-US" b="1" dirty="0" smtClean="0"/>
              <a:t>Vehicle Insurance</a:t>
            </a:r>
            <a:r>
              <a:rPr lang="en-US" dirty="0" smtClean="0"/>
              <a:t>.</a:t>
            </a:r>
          </a:p>
          <a:p>
            <a:r>
              <a:rPr lang="en-US" dirty="0" smtClean="0"/>
              <a:t>Taxi/Cab </a:t>
            </a:r>
            <a:r>
              <a:rPr lang="en-US" b="1" dirty="0" smtClean="0"/>
              <a:t>Insurance</a:t>
            </a:r>
            <a:r>
              <a:rPr lang="en-US" dirty="0" smtClean="0"/>
              <a:t>.</a:t>
            </a:r>
          </a:p>
          <a:p>
            <a:r>
              <a:rPr lang="en-US" b="1" dirty="0" smtClean="0"/>
              <a:t>Auto</a:t>
            </a:r>
            <a:r>
              <a:rPr lang="en-US" dirty="0" smtClean="0"/>
              <a:t> Rickshaw </a:t>
            </a:r>
            <a:r>
              <a:rPr lang="en-US" b="1" dirty="0" smtClean="0"/>
              <a:t>Insurance</a:t>
            </a:r>
            <a:r>
              <a:rPr lang="en-US" dirty="0" smtClean="0"/>
              <a:t>.</a:t>
            </a:r>
          </a:p>
          <a:p>
            <a:r>
              <a:rPr lang="en-US" dirty="0" smtClean="0"/>
              <a:t>Truck </a:t>
            </a:r>
            <a:r>
              <a:rPr lang="en-US" b="1" dirty="0" smtClean="0"/>
              <a:t>Insurance</a:t>
            </a:r>
            <a:r>
              <a:rPr lang="en-US" dirty="0" smtClean="0"/>
              <a:t>.</a:t>
            </a:r>
          </a:p>
          <a:p>
            <a:r>
              <a:rPr lang="en-US" dirty="0" smtClean="0"/>
              <a:t>Health </a:t>
            </a:r>
            <a:r>
              <a:rPr lang="en-US" b="1" dirty="0" smtClean="0"/>
              <a:t>Insurance</a:t>
            </a:r>
            <a:r>
              <a:rPr lang="en-US" dirty="0" smtClean="0"/>
              <a:t>.</a:t>
            </a:r>
          </a:p>
          <a:p>
            <a:r>
              <a:rPr lang="en-US" dirty="0" smtClean="0"/>
              <a:t>Super Top-up Health </a:t>
            </a:r>
            <a:r>
              <a:rPr lang="en-US" b="1" dirty="0" smtClean="0"/>
              <a:t>Insurance</a:t>
            </a:r>
            <a:r>
              <a:rPr lang="en-US" dirty="0" smtClean="0"/>
              <a:t>.</a:t>
            </a:r>
          </a:p>
          <a:p>
            <a:pPr>
              <a:buNone/>
            </a:pPr>
            <a:r>
              <a:rPr lang="en-IN" sz="2000" dirty="0" smtClean="0"/>
              <a:t>				and many more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Vehicle Insurance Plan</a:t>
            </a:r>
            <a:endParaRPr lang="en-US" dirty="0"/>
          </a:p>
        </p:txBody>
      </p:sp>
      <p:sp>
        <p:nvSpPr>
          <p:cNvPr id="3" name="Content Placeholder 2"/>
          <p:cNvSpPr>
            <a:spLocks noGrp="1"/>
          </p:cNvSpPr>
          <p:nvPr>
            <p:ph idx="1"/>
          </p:nvPr>
        </p:nvSpPr>
        <p:spPr/>
        <p:txBody>
          <a:bodyPr/>
          <a:lstStyle/>
          <a:p>
            <a:pPr>
              <a:buNone/>
            </a:pPr>
            <a:r>
              <a:rPr lang="en-IN" dirty="0" smtClean="0"/>
              <a:t>Vehicle Insurance are taken for </a:t>
            </a:r>
          </a:p>
          <a:p>
            <a:r>
              <a:rPr lang="en-IN" dirty="0" smtClean="0"/>
              <a:t>1</a:t>
            </a:r>
            <a:r>
              <a:rPr lang="en-IN" baseline="30000" dirty="0" smtClean="0"/>
              <a:t>st</a:t>
            </a:r>
            <a:r>
              <a:rPr lang="en-IN" dirty="0" smtClean="0"/>
              <a:t> Party Insurance</a:t>
            </a:r>
          </a:p>
          <a:p>
            <a:r>
              <a:rPr lang="en-IN" dirty="0" smtClean="0"/>
              <a:t>3</a:t>
            </a:r>
            <a:r>
              <a:rPr lang="en-IN" baseline="30000" dirty="0" smtClean="0"/>
              <a:t>rd</a:t>
            </a:r>
            <a:r>
              <a:rPr lang="en-IN" dirty="0" smtClean="0"/>
              <a:t> Party Insurance</a:t>
            </a:r>
          </a:p>
          <a:p>
            <a:pPr>
              <a:buNone/>
            </a:pPr>
            <a:endParaRPr lang="en-US" dirty="0"/>
          </a:p>
        </p:txBody>
      </p:sp>
      <p:pic>
        <p:nvPicPr>
          <p:cNvPr id="4" name="Picture 3" descr="images.png"/>
          <p:cNvPicPr>
            <a:picLocks noChangeAspect="1"/>
          </p:cNvPicPr>
          <p:nvPr/>
        </p:nvPicPr>
        <p:blipFill>
          <a:blip r:embed="rId2"/>
          <a:stretch>
            <a:fillRect/>
          </a:stretch>
        </p:blipFill>
        <p:spPr>
          <a:xfrm>
            <a:off x="428596" y="3357562"/>
            <a:ext cx="8286808" cy="32861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Vehicle Insurance Table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Login</a:t>
            </a:r>
          </a:p>
          <a:p>
            <a:pPr marL="514350" indent="-514350">
              <a:buFont typeface="+mj-lt"/>
              <a:buAutoNum type="arabicPeriod"/>
            </a:pPr>
            <a:r>
              <a:rPr lang="en-IN" dirty="0" smtClean="0"/>
              <a:t>Customer</a:t>
            </a:r>
          </a:p>
          <a:p>
            <a:pPr marL="514350" indent="-514350">
              <a:buFont typeface="+mj-lt"/>
              <a:buAutoNum type="arabicPeriod"/>
            </a:pPr>
            <a:r>
              <a:rPr lang="en-IN" dirty="0" smtClean="0"/>
              <a:t>Agent</a:t>
            </a:r>
          </a:p>
          <a:p>
            <a:pPr marL="514350" indent="-514350">
              <a:buFont typeface="+mj-lt"/>
              <a:buAutoNum type="arabicPeriod"/>
            </a:pPr>
            <a:r>
              <a:rPr lang="en-IN" dirty="0" smtClean="0"/>
              <a:t>Policy</a:t>
            </a:r>
          </a:p>
          <a:p>
            <a:pPr marL="514350" indent="-514350">
              <a:buFont typeface="+mj-lt"/>
              <a:buAutoNum type="arabicPeriod"/>
            </a:pPr>
            <a:r>
              <a:rPr lang="en-IN" dirty="0" smtClean="0"/>
              <a:t>Vehicle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Table</a:t>
            </a:r>
            <a:endParaRPr lang="en-US" dirty="0"/>
          </a:p>
        </p:txBody>
      </p:sp>
      <p:pic>
        <p:nvPicPr>
          <p:cNvPr id="6" name="Content Placeholder 5" descr="Login.png"/>
          <p:cNvPicPr>
            <a:picLocks noGrp="1" noChangeAspect="1"/>
          </p:cNvPicPr>
          <p:nvPr>
            <p:ph idx="1"/>
          </p:nvPr>
        </p:nvPicPr>
        <p:blipFill>
          <a:blip r:embed="rId2"/>
          <a:stretch>
            <a:fillRect/>
          </a:stretch>
        </p:blipFill>
        <p:spPr>
          <a:xfrm>
            <a:off x="500034" y="2000240"/>
            <a:ext cx="8001055" cy="421484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Table</a:t>
            </a:r>
            <a:endParaRPr lang="en-US" dirty="0"/>
          </a:p>
        </p:txBody>
      </p:sp>
      <p:pic>
        <p:nvPicPr>
          <p:cNvPr id="4" name="Content Placeholder 3" descr="Customer.png"/>
          <p:cNvPicPr>
            <a:picLocks noGrp="1" noChangeAspect="1"/>
          </p:cNvPicPr>
          <p:nvPr>
            <p:ph idx="1"/>
          </p:nvPr>
        </p:nvPicPr>
        <p:blipFill>
          <a:blip r:embed="rId2"/>
          <a:stretch>
            <a:fillRect/>
          </a:stretch>
        </p:blipFill>
        <p:spPr>
          <a:xfrm>
            <a:off x="0" y="2143117"/>
            <a:ext cx="9144000" cy="235745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Agent Table</a:t>
            </a:r>
            <a:endParaRPr lang="en-US" dirty="0"/>
          </a:p>
        </p:txBody>
      </p:sp>
      <p:pic>
        <p:nvPicPr>
          <p:cNvPr id="4" name="Content Placeholder 3" descr="Agent.png"/>
          <p:cNvPicPr>
            <a:picLocks noGrp="1" noChangeAspect="1"/>
          </p:cNvPicPr>
          <p:nvPr>
            <p:ph idx="1"/>
          </p:nvPr>
        </p:nvPicPr>
        <p:blipFill>
          <a:blip r:embed="rId2"/>
          <a:stretch>
            <a:fillRect/>
          </a:stretch>
        </p:blipFill>
        <p:spPr>
          <a:xfrm>
            <a:off x="0" y="2143116"/>
            <a:ext cx="9144000" cy="25111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Policy Table</a:t>
            </a:r>
            <a:endParaRPr lang="en-US" dirty="0"/>
          </a:p>
        </p:txBody>
      </p:sp>
      <p:pic>
        <p:nvPicPr>
          <p:cNvPr id="4" name="Content Placeholder 3" descr="Policy.png"/>
          <p:cNvPicPr>
            <a:picLocks noGrp="1" noChangeAspect="1"/>
          </p:cNvPicPr>
          <p:nvPr>
            <p:ph idx="1"/>
          </p:nvPr>
        </p:nvPicPr>
        <p:blipFill>
          <a:blip r:embed="rId2"/>
          <a:stretch>
            <a:fillRect/>
          </a:stretch>
        </p:blipFill>
        <p:spPr>
          <a:xfrm>
            <a:off x="0" y="1785926"/>
            <a:ext cx="9144000" cy="228601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797</TotalTime>
  <Words>99</Words>
  <Application>Microsoft Office PowerPoint</Application>
  <PresentationFormat>On-screen Show (4:3)</PresentationFormat>
  <Paragraphs>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Vehicle Insurance</vt:lpstr>
      <vt:lpstr>What is Vehicle Insurance?</vt:lpstr>
      <vt:lpstr>Type of Vehicle Insurance</vt:lpstr>
      <vt:lpstr>Vehicle Insurance Plan</vt:lpstr>
      <vt:lpstr>Project Vehicle Insurance Table</vt:lpstr>
      <vt:lpstr>Login Table</vt:lpstr>
      <vt:lpstr>Customer Table</vt:lpstr>
      <vt:lpstr>Agent Table</vt:lpstr>
      <vt:lpstr>Policy Table</vt:lpstr>
      <vt:lpstr>Vehicle Table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dc:title>
  <dc:creator>Raveen</dc:creator>
  <cp:lastModifiedBy>Raveen</cp:lastModifiedBy>
  <cp:revision>12</cp:revision>
  <dcterms:created xsi:type="dcterms:W3CDTF">2021-05-23T18:40:12Z</dcterms:created>
  <dcterms:modified xsi:type="dcterms:W3CDTF">2021-05-24T08:17:35Z</dcterms:modified>
</cp:coreProperties>
</file>