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6"/>
  </p:notesMasterIdLst>
  <p:sldIdLst>
    <p:sldId id="256" r:id="rId2"/>
    <p:sldId id="259" r:id="rId3"/>
    <p:sldId id="262" r:id="rId4"/>
    <p:sldId id="266" r:id="rId5"/>
    <p:sldId id="261" r:id="rId6"/>
    <p:sldId id="312" r:id="rId7"/>
    <p:sldId id="313" r:id="rId8"/>
    <p:sldId id="314" r:id="rId9"/>
    <p:sldId id="273" r:id="rId10"/>
    <p:sldId id="274" r:id="rId11"/>
    <p:sldId id="315" r:id="rId12"/>
    <p:sldId id="316" r:id="rId13"/>
    <p:sldId id="317" r:id="rId14"/>
    <p:sldId id="290" r:id="rId1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Oswald" panose="00000500000000000000" pitchFamily="2" charset="0"/>
      <p:regular r:id="rId21"/>
      <p:bold r:id="rId22"/>
    </p:embeddedFont>
    <p:embeddedFont>
      <p:font typeface="Roboto Condensed Light" panose="02000000000000000000" pitchFamily="2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1950FE-208E-41C3-AE1F-C9C2A2024AD9}">
  <a:tblStyle styleId="{A11950FE-208E-41C3-AE1F-C9C2A2024A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0b85a50292_0_6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10b85a50292_0_6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0b85a50292_0_6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10b85a50292_0_6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100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0b85a50292_0_6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10b85a50292_0_6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545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0b85a50292_0_13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0b85a50292_0_13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841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10b85a50292_0_14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10b85a50292_0_14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0b85a50292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0b85a50292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0b85a50292_0_4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0b85a50292_0_4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3629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0b85a50292_0_4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0b85a50292_0_4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6044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0b85a50292_0_4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0b85a50292_0_4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0597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0b85a50292_0_13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0b85a50292_0_13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236700"/>
            <a:ext cx="4344000" cy="24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712056"/>
            <a:ext cx="4344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67925" y="0"/>
            <a:ext cx="1476000" cy="516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374576" y="4513500"/>
            <a:ext cx="167100" cy="16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720000" y="4669050"/>
            <a:ext cx="641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>
            <a:off x="720000" y="630000"/>
            <a:ext cx="641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2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>
            <a:spLocks noGrp="1"/>
          </p:cNvSpPr>
          <p:nvPr>
            <p:ph type="title"/>
          </p:nvPr>
        </p:nvSpPr>
        <p:spPr>
          <a:xfrm>
            <a:off x="720000" y="4660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title" idx="2"/>
          </p:nvPr>
        </p:nvSpPr>
        <p:spPr>
          <a:xfrm>
            <a:off x="937700" y="2938584"/>
            <a:ext cx="2175300" cy="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28"/>
          <p:cNvSpPr txBox="1">
            <a:spLocks noGrp="1"/>
          </p:cNvSpPr>
          <p:nvPr>
            <p:ph type="subTitle" idx="1"/>
          </p:nvPr>
        </p:nvSpPr>
        <p:spPr>
          <a:xfrm>
            <a:off x="937700" y="3322709"/>
            <a:ext cx="2175300" cy="7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8"/>
          <p:cNvSpPr txBox="1">
            <a:spLocks noGrp="1"/>
          </p:cNvSpPr>
          <p:nvPr>
            <p:ph type="title" idx="3"/>
          </p:nvPr>
        </p:nvSpPr>
        <p:spPr>
          <a:xfrm>
            <a:off x="3484424" y="2938584"/>
            <a:ext cx="2175300" cy="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" name="Google Shape;208;p28"/>
          <p:cNvSpPr txBox="1">
            <a:spLocks noGrp="1"/>
          </p:cNvSpPr>
          <p:nvPr>
            <p:ph type="subTitle" idx="4"/>
          </p:nvPr>
        </p:nvSpPr>
        <p:spPr>
          <a:xfrm>
            <a:off x="3484422" y="3322709"/>
            <a:ext cx="2175300" cy="7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8"/>
          <p:cNvSpPr txBox="1">
            <a:spLocks noGrp="1"/>
          </p:cNvSpPr>
          <p:nvPr>
            <p:ph type="title" idx="5"/>
          </p:nvPr>
        </p:nvSpPr>
        <p:spPr>
          <a:xfrm>
            <a:off x="6031149" y="2938584"/>
            <a:ext cx="2175300" cy="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28"/>
          <p:cNvSpPr txBox="1">
            <a:spLocks noGrp="1"/>
          </p:cNvSpPr>
          <p:nvPr>
            <p:ph type="subTitle" idx="6"/>
          </p:nvPr>
        </p:nvSpPr>
        <p:spPr>
          <a:xfrm>
            <a:off x="6031150" y="3322709"/>
            <a:ext cx="2175300" cy="7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11" name="Google Shape;211;p28"/>
          <p:cNvCxnSpPr/>
          <p:nvPr/>
        </p:nvCxnSpPr>
        <p:spPr>
          <a:xfrm>
            <a:off x="720000" y="630000"/>
            <a:ext cx="641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212;p28"/>
          <p:cNvSpPr/>
          <p:nvPr/>
        </p:nvSpPr>
        <p:spPr>
          <a:xfrm>
            <a:off x="-75" y="4515300"/>
            <a:ext cx="9144000" cy="64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3" name="Google Shape;213;p28"/>
          <p:cNvCxnSpPr/>
          <p:nvPr/>
        </p:nvCxnSpPr>
        <p:spPr>
          <a:xfrm>
            <a:off x="7782350" y="630000"/>
            <a:ext cx="641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>
            <a:spLocks noGrp="1"/>
          </p:cNvSpPr>
          <p:nvPr>
            <p:ph type="title"/>
          </p:nvPr>
        </p:nvSpPr>
        <p:spPr>
          <a:xfrm>
            <a:off x="720000" y="630000"/>
            <a:ext cx="4244700" cy="8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1"/>
          </p:nvPr>
        </p:nvSpPr>
        <p:spPr>
          <a:xfrm>
            <a:off x="720000" y="1593625"/>
            <a:ext cx="42447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5"/>
          <p:cNvSpPr txBox="1"/>
          <p:nvPr/>
        </p:nvSpPr>
        <p:spPr>
          <a:xfrm>
            <a:off x="734450" y="3324625"/>
            <a:ext cx="42447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000" b="1">
                <a:solidFill>
                  <a:schemeClr val="accent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000" b="1">
                <a:solidFill>
                  <a:schemeClr val="accent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000" b="1">
                <a:solidFill>
                  <a:schemeClr val="accent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0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35"/>
          <p:cNvSpPr/>
          <p:nvPr/>
        </p:nvSpPr>
        <p:spPr>
          <a:xfrm>
            <a:off x="-75" y="4515300"/>
            <a:ext cx="9144000" cy="64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AND_BODY_1">
    <p:bg>
      <p:bgPr>
        <a:solidFill>
          <a:schemeClr val="dk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2" name="Google Shape;262;p36"/>
          <p:cNvCxnSpPr/>
          <p:nvPr/>
        </p:nvCxnSpPr>
        <p:spPr>
          <a:xfrm>
            <a:off x="7782300" y="630000"/>
            <a:ext cx="64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" name="Google Shape;263;p36"/>
          <p:cNvSpPr/>
          <p:nvPr/>
        </p:nvSpPr>
        <p:spPr>
          <a:xfrm>
            <a:off x="720001" y="4513500"/>
            <a:ext cx="167100" cy="16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TWO_COLUMNS_2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" name="Google Shape;265;p37"/>
          <p:cNvCxnSpPr/>
          <p:nvPr/>
        </p:nvCxnSpPr>
        <p:spPr>
          <a:xfrm>
            <a:off x="1130225" y="630000"/>
            <a:ext cx="0" cy="4218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37"/>
          <p:cNvSpPr/>
          <p:nvPr/>
        </p:nvSpPr>
        <p:spPr>
          <a:xfrm>
            <a:off x="-18000" y="0"/>
            <a:ext cx="738000" cy="516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7" name="Google Shape;267;p37"/>
          <p:cNvCxnSpPr/>
          <p:nvPr/>
        </p:nvCxnSpPr>
        <p:spPr>
          <a:xfrm>
            <a:off x="7782350" y="630000"/>
            <a:ext cx="641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37"/>
          <p:cNvCxnSpPr/>
          <p:nvPr/>
        </p:nvCxnSpPr>
        <p:spPr>
          <a:xfrm>
            <a:off x="1220125" y="4669050"/>
            <a:ext cx="71889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214350" y="1957400"/>
            <a:ext cx="3739200" cy="19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298500" y="630000"/>
            <a:ext cx="1152300" cy="106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3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214350" y="3872900"/>
            <a:ext cx="2719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-18000" y="0"/>
            <a:ext cx="738000" cy="516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" name="Google Shape;20;p3"/>
          <p:cNvCxnSpPr/>
          <p:nvPr/>
        </p:nvCxnSpPr>
        <p:spPr>
          <a:xfrm>
            <a:off x="7782300" y="4669050"/>
            <a:ext cx="641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0000" y="4660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cxnSp>
        <p:nvCxnSpPr>
          <p:cNvPr id="38" name="Google Shape;38;p6"/>
          <p:cNvCxnSpPr/>
          <p:nvPr/>
        </p:nvCxnSpPr>
        <p:spPr>
          <a:xfrm>
            <a:off x="720000" y="4669050"/>
            <a:ext cx="7689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39;p6"/>
          <p:cNvCxnSpPr/>
          <p:nvPr/>
        </p:nvCxnSpPr>
        <p:spPr>
          <a:xfrm>
            <a:off x="720000" y="630000"/>
            <a:ext cx="641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40;p6"/>
          <p:cNvCxnSpPr/>
          <p:nvPr/>
        </p:nvCxnSpPr>
        <p:spPr>
          <a:xfrm>
            <a:off x="7782350" y="630000"/>
            <a:ext cx="641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4413900" cy="19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3102925" y="0"/>
            <a:ext cx="6041400" cy="516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4318175" y="2449625"/>
            <a:ext cx="4194600" cy="13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4318198" y="1687050"/>
            <a:ext cx="419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cxnSp>
        <p:nvCxnSpPr>
          <p:cNvPr id="53" name="Google Shape;53;p9"/>
          <p:cNvCxnSpPr/>
          <p:nvPr/>
        </p:nvCxnSpPr>
        <p:spPr>
          <a:xfrm>
            <a:off x="720000" y="630000"/>
            <a:ext cx="641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9"/>
          <p:cNvSpPr/>
          <p:nvPr/>
        </p:nvSpPr>
        <p:spPr>
          <a:xfrm>
            <a:off x="8374576" y="4513500"/>
            <a:ext cx="167100" cy="16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2152725" y="1518575"/>
            <a:ext cx="225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2152725" y="2046269"/>
            <a:ext cx="22539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2"/>
          </p:nvPr>
        </p:nvSpPr>
        <p:spPr>
          <a:xfrm>
            <a:off x="6006000" y="1518575"/>
            <a:ext cx="225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3"/>
          </p:nvPr>
        </p:nvSpPr>
        <p:spPr>
          <a:xfrm>
            <a:off x="6006002" y="2046269"/>
            <a:ext cx="22539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4"/>
          </p:nvPr>
        </p:nvSpPr>
        <p:spPr>
          <a:xfrm>
            <a:off x="2152725" y="2998071"/>
            <a:ext cx="225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5"/>
          </p:nvPr>
        </p:nvSpPr>
        <p:spPr>
          <a:xfrm>
            <a:off x="2152725" y="3525776"/>
            <a:ext cx="22539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6"/>
          </p:nvPr>
        </p:nvSpPr>
        <p:spPr>
          <a:xfrm>
            <a:off x="6006000" y="2998071"/>
            <a:ext cx="225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7"/>
          </p:nvPr>
        </p:nvSpPr>
        <p:spPr>
          <a:xfrm>
            <a:off x="6006002" y="3525776"/>
            <a:ext cx="22539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8" hasCustomPrompt="1"/>
          </p:nvPr>
        </p:nvSpPr>
        <p:spPr>
          <a:xfrm>
            <a:off x="884025" y="1521275"/>
            <a:ext cx="1048200" cy="104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9" hasCustomPrompt="1"/>
          </p:nvPr>
        </p:nvSpPr>
        <p:spPr>
          <a:xfrm>
            <a:off x="884025" y="3000775"/>
            <a:ext cx="1048200" cy="104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4200" y="1521275"/>
            <a:ext cx="1048200" cy="104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4" hasCustomPrompt="1"/>
          </p:nvPr>
        </p:nvSpPr>
        <p:spPr>
          <a:xfrm>
            <a:off x="4734200" y="3000775"/>
            <a:ext cx="1048200" cy="104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15"/>
          </p:nvPr>
        </p:nvSpPr>
        <p:spPr>
          <a:xfrm>
            <a:off x="720000" y="4660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cxnSp>
        <p:nvCxnSpPr>
          <p:cNvPr id="80" name="Google Shape;80;p13"/>
          <p:cNvCxnSpPr/>
          <p:nvPr/>
        </p:nvCxnSpPr>
        <p:spPr>
          <a:xfrm>
            <a:off x="727500" y="4669050"/>
            <a:ext cx="7689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3947588" y="1957400"/>
            <a:ext cx="3739200" cy="19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2" hasCustomPrompt="1"/>
          </p:nvPr>
        </p:nvSpPr>
        <p:spPr>
          <a:xfrm>
            <a:off x="6534488" y="630000"/>
            <a:ext cx="1152300" cy="106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3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1"/>
          </p:nvPr>
        </p:nvSpPr>
        <p:spPr>
          <a:xfrm>
            <a:off x="4967288" y="3872900"/>
            <a:ext cx="2719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8424000" y="0"/>
            <a:ext cx="738000" cy="516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" name="Google Shape;86;p14"/>
          <p:cNvCxnSpPr/>
          <p:nvPr/>
        </p:nvCxnSpPr>
        <p:spPr>
          <a:xfrm>
            <a:off x="719998" y="4671972"/>
            <a:ext cx="641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720000" y="4660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title" idx="2"/>
          </p:nvPr>
        </p:nvSpPr>
        <p:spPr>
          <a:xfrm>
            <a:off x="1329825" y="1597925"/>
            <a:ext cx="19860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1329725" y="2056776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 idx="3"/>
          </p:nvPr>
        </p:nvSpPr>
        <p:spPr>
          <a:xfrm>
            <a:off x="3470200" y="1597925"/>
            <a:ext cx="22038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4"/>
          </p:nvPr>
        </p:nvSpPr>
        <p:spPr>
          <a:xfrm>
            <a:off x="3470200" y="2056765"/>
            <a:ext cx="2203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 idx="5"/>
          </p:nvPr>
        </p:nvSpPr>
        <p:spPr>
          <a:xfrm>
            <a:off x="1329825" y="2991451"/>
            <a:ext cx="19860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6"/>
          </p:nvPr>
        </p:nvSpPr>
        <p:spPr>
          <a:xfrm>
            <a:off x="1329725" y="345029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 idx="7"/>
          </p:nvPr>
        </p:nvSpPr>
        <p:spPr>
          <a:xfrm>
            <a:off x="3470200" y="2991460"/>
            <a:ext cx="22038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ubTitle" idx="8"/>
          </p:nvPr>
        </p:nvSpPr>
        <p:spPr>
          <a:xfrm>
            <a:off x="3470200" y="3450300"/>
            <a:ext cx="2203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title" idx="9"/>
          </p:nvPr>
        </p:nvSpPr>
        <p:spPr>
          <a:xfrm>
            <a:off x="5828275" y="1597914"/>
            <a:ext cx="19860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ubTitle" idx="13"/>
          </p:nvPr>
        </p:nvSpPr>
        <p:spPr>
          <a:xfrm>
            <a:off x="5828275" y="2056754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title" idx="14"/>
          </p:nvPr>
        </p:nvSpPr>
        <p:spPr>
          <a:xfrm>
            <a:off x="5828100" y="2991450"/>
            <a:ext cx="19860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subTitle" idx="15"/>
          </p:nvPr>
        </p:nvSpPr>
        <p:spPr>
          <a:xfrm>
            <a:off x="5828275" y="345029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0" name="Google Shape;140;p20"/>
          <p:cNvCxnSpPr/>
          <p:nvPr/>
        </p:nvCxnSpPr>
        <p:spPr>
          <a:xfrm>
            <a:off x="8424000" y="623700"/>
            <a:ext cx="0" cy="642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20"/>
          <p:cNvCxnSpPr/>
          <p:nvPr/>
        </p:nvCxnSpPr>
        <p:spPr>
          <a:xfrm>
            <a:off x="720000" y="3425400"/>
            <a:ext cx="0" cy="642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0"/>
          <p:cNvSpPr/>
          <p:nvPr/>
        </p:nvSpPr>
        <p:spPr>
          <a:xfrm>
            <a:off x="-75" y="4515300"/>
            <a:ext cx="9144000" cy="64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■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■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●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Char char="○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Open Sans"/>
              <a:buChar char="■"/>
              <a:defRPr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8" r:id="rId6"/>
    <p:sldLayoutId id="2147483659" r:id="rId7"/>
    <p:sldLayoutId id="2147483660" r:id="rId8"/>
    <p:sldLayoutId id="2147483666" r:id="rId9"/>
    <p:sldLayoutId id="2147483674" r:id="rId10"/>
    <p:sldLayoutId id="2147483681" r:id="rId11"/>
    <p:sldLayoutId id="2147483682" r:id="rId12"/>
    <p:sldLayoutId id="214748368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/>
          <p:nvPr/>
        </p:nvSpPr>
        <p:spPr>
          <a:xfrm flipH="1">
            <a:off x="5569532" y="1068898"/>
            <a:ext cx="2974960" cy="2974960"/>
          </a:xfrm>
          <a:custGeom>
            <a:avLst/>
            <a:gdLst/>
            <a:ahLst/>
            <a:cxnLst/>
            <a:rect l="l" t="t" r="r" b="b"/>
            <a:pathLst>
              <a:path w="51381" h="51381" extrusionOk="0">
                <a:moveTo>
                  <a:pt x="0" y="0"/>
                </a:moveTo>
                <a:lnTo>
                  <a:pt x="0" y="51381"/>
                </a:lnTo>
                <a:lnTo>
                  <a:pt x="51381" y="51381"/>
                </a:lnTo>
                <a:lnTo>
                  <a:pt x="51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41"/>
          <p:cNvSpPr txBox="1">
            <a:spLocks noGrp="1"/>
          </p:cNvSpPr>
          <p:nvPr>
            <p:ph type="ctrTitle"/>
          </p:nvPr>
        </p:nvSpPr>
        <p:spPr>
          <a:xfrm>
            <a:off x="720000" y="1236700"/>
            <a:ext cx="4344000" cy="24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JobCorner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81" name="Google Shape;281;p41"/>
          <p:cNvSpPr txBox="1">
            <a:spLocks noGrp="1"/>
          </p:cNvSpPr>
          <p:nvPr>
            <p:ph type="subTitle" idx="1"/>
          </p:nvPr>
        </p:nvSpPr>
        <p:spPr>
          <a:xfrm>
            <a:off x="719999" y="3712056"/>
            <a:ext cx="4837199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Presentation – Rakha Naufal Akbar Fikri</a:t>
            </a:r>
            <a:endParaRPr dirty="0"/>
          </a:p>
        </p:txBody>
      </p:sp>
      <p:grpSp>
        <p:nvGrpSpPr>
          <p:cNvPr id="282" name="Google Shape;282;p41"/>
          <p:cNvGrpSpPr/>
          <p:nvPr/>
        </p:nvGrpSpPr>
        <p:grpSpPr>
          <a:xfrm flipH="1">
            <a:off x="4746715" y="1231944"/>
            <a:ext cx="3580362" cy="3049130"/>
            <a:chOff x="370400" y="1356400"/>
            <a:chExt cx="1545925" cy="1316550"/>
          </a:xfrm>
        </p:grpSpPr>
        <p:sp>
          <p:nvSpPr>
            <p:cNvPr id="283" name="Google Shape;283;p41"/>
            <p:cNvSpPr/>
            <p:nvPr/>
          </p:nvSpPr>
          <p:spPr>
            <a:xfrm>
              <a:off x="1187625" y="1433225"/>
              <a:ext cx="70450" cy="71500"/>
            </a:xfrm>
            <a:custGeom>
              <a:avLst/>
              <a:gdLst/>
              <a:ahLst/>
              <a:cxnLst/>
              <a:rect l="l" t="t" r="r" b="b"/>
              <a:pathLst>
                <a:path w="2818" h="2860" extrusionOk="0">
                  <a:moveTo>
                    <a:pt x="1409" y="0"/>
                  </a:moveTo>
                  <a:lnTo>
                    <a:pt x="1153" y="43"/>
                  </a:lnTo>
                  <a:lnTo>
                    <a:pt x="854" y="128"/>
                  </a:lnTo>
                  <a:lnTo>
                    <a:pt x="641" y="256"/>
                  </a:lnTo>
                  <a:lnTo>
                    <a:pt x="427" y="427"/>
                  </a:lnTo>
                  <a:lnTo>
                    <a:pt x="257" y="640"/>
                  </a:lnTo>
                  <a:lnTo>
                    <a:pt x="129" y="897"/>
                  </a:lnTo>
                  <a:lnTo>
                    <a:pt x="43" y="1153"/>
                  </a:lnTo>
                  <a:lnTo>
                    <a:pt x="1" y="1451"/>
                  </a:lnTo>
                  <a:lnTo>
                    <a:pt x="43" y="1707"/>
                  </a:lnTo>
                  <a:lnTo>
                    <a:pt x="129" y="1963"/>
                  </a:lnTo>
                  <a:lnTo>
                    <a:pt x="257" y="2219"/>
                  </a:lnTo>
                  <a:lnTo>
                    <a:pt x="427" y="2433"/>
                  </a:lnTo>
                  <a:lnTo>
                    <a:pt x="641" y="2604"/>
                  </a:lnTo>
                  <a:lnTo>
                    <a:pt x="854" y="2732"/>
                  </a:lnTo>
                  <a:lnTo>
                    <a:pt x="1153" y="2817"/>
                  </a:lnTo>
                  <a:lnTo>
                    <a:pt x="1409" y="2860"/>
                  </a:lnTo>
                  <a:lnTo>
                    <a:pt x="1708" y="2817"/>
                  </a:lnTo>
                  <a:lnTo>
                    <a:pt x="1964" y="2732"/>
                  </a:lnTo>
                  <a:lnTo>
                    <a:pt x="2220" y="2604"/>
                  </a:lnTo>
                  <a:lnTo>
                    <a:pt x="2433" y="2433"/>
                  </a:lnTo>
                  <a:lnTo>
                    <a:pt x="2604" y="2219"/>
                  </a:lnTo>
                  <a:lnTo>
                    <a:pt x="2732" y="1963"/>
                  </a:lnTo>
                  <a:lnTo>
                    <a:pt x="2817" y="1707"/>
                  </a:lnTo>
                  <a:lnTo>
                    <a:pt x="2817" y="1451"/>
                  </a:lnTo>
                  <a:lnTo>
                    <a:pt x="2817" y="1153"/>
                  </a:lnTo>
                  <a:lnTo>
                    <a:pt x="2732" y="897"/>
                  </a:lnTo>
                  <a:lnTo>
                    <a:pt x="2604" y="640"/>
                  </a:lnTo>
                  <a:lnTo>
                    <a:pt x="2433" y="427"/>
                  </a:lnTo>
                  <a:lnTo>
                    <a:pt x="2220" y="256"/>
                  </a:lnTo>
                  <a:lnTo>
                    <a:pt x="1964" y="128"/>
                  </a:lnTo>
                  <a:lnTo>
                    <a:pt x="1708" y="43"/>
                  </a:lnTo>
                  <a:lnTo>
                    <a:pt x="14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1"/>
            <p:cNvSpPr/>
            <p:nvPr/>
          </p:nvSpPr>
          <p:spPr>
            <a:xfrm>
              <a:off x="1272975" y="1433225"/>
              <a:ext cx="70450" cy="71500"/>
            </a:xfrm>
            <a:custGeom>
              <a:avLst/>
              <a:gdLst/>
              <a:ahLst/>
              <a:cxnLst/>
              <a:rect l="l" t="t" r="r" b="b"/>
              <a:pathLst>
                <a:path w="2818" h="2860" extrusionOk="0">
                  <a:moveTo>
                    <a:pt x="1409" y="0"/>
                  </a:moveTo>
                  <a:lnTo>
                    <a:pt x="1110" y="43"/>
                  </a:lnTo>
                  <a:lnTo>
                    <a:pt x="854" y="128"/>
                  </a:lnTo>
                  <a:lnTo>
                    <a:pt x="598" y="256"/>
                  </a:lnTo>
                  <a:lnTo>
                    <a:pt x="385" y="427"/>
                  </a:lnTo>
                  <a:lnTo>
                    <a:pt x="214" y="640"/>
                  </a:lnTo>
                  <a:lnTo>
                    <a:pt x="86" y="897"/>
                  </a:lnTo>
                  <a:lnTo>
                    <a:pt x="0" y="1153"/>
                  </a:lnTo>
                  <a:lnTo>
                    <a:pt x="0" y="1451"/>
                  </a:lnTo>
                  <a:lnTo>
                    <a:pt x="0" y="1707"/>
                  </a:lnTo>
                  <a:lnTo>
                    <a:pt x="86" y="1963"/>
                  </a:lnTo>
                  <a:lnTo>
                    <a:pt x="214" y="2219"/>
                  </a:lnTo>
                  <a:lnTo>
                    <a:pt x="385" y="2433"/>
                  </a:lnTo>
                  <a:lnTo>
                    <a:pt x="598" y="2604"/>
                  </a:lnTo>
                  <a:lnTo>
                    <a:pt x="854" y="2732"/>
                  </a:lnTo>
                  <a:lnTo>
                    <a:pt x="1110" y="2817"/>
                  </a:lnTo>
                  <a:lnTo>
                    <a:pt x="1409" y="2860"/>
                  </a:lnTo>
                  <a:lnTo>
                    <a:pt x="1707" y="2817"/>
                  </a:lnTo>
                  <a:lnTo>
                    <a:pt x="1964" y="2732"/>
                  </a:lnTo>
                  <a:lnTo>
                    <a:pt x="2177" y="2604"/>
                  </a:lnTo>
                  <a:lnTo>
                    <a:pt x="2390" y="2433"/>
                  </a:lnTo>
                  <a:lnTo>
                    <a:pt x="2561" y="2219"/>
                  </a:lnTo>
                  <a:lnTo>
                    <a:pt x="2689" y="1963"/>
                  </a:lnTo>
                  <a:lnTo>
                    <a:pt x="2774" y="1707"/>
                  </a:lnTo>
                  <a:lnTo>
                    <a:pt x="2817" y="1451"/>
                  </a:lnTo>
                  <a:lnTo>
                    <a:pt x="2774" y="1153"/>
                  </a:lnTo>
                  <a:lnTo>
                    <a:pt x="2689" y="897"/>
                  </a:lnTo>
                  <a:lnTo>
                    <a:pt x="2561" y="640"/>
                  </a:lnTo>
                  <a:lnTo>
                    <a:pt x="2390" y="427"/>
                  </a:lnTo>
                  <a:lnTo>
                    <a:pt x="2177" y="256"/>
                  </a:lnTo>
                  <a:lnTo>
                    <a:pt x="1964" y="128"/>
                  </a:lnTo>
                  <a:lnTo>
                    <a:pt x="1707" y="43"/>
                  </a:lnTo>
                  <a:lnTo>
                    <a:pt x="14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1"/>
            <p:cNvSpPr/>
            <p:nvPr/>
          </p:nvSpPr>
          <p:spPr>
            <a:xfrm>
              <a:off x="1357250" y="1433225"/>
              <a:ext cx="71500" cy="71500"/>
            </a:xfrm>
            <a:custGeom>
              <a:avLst/>
              <a:gdLst/>
              <a:ahLst/>
              <a:cxnLst/>
              <a:rect l="l" t="t" r="r" b="b"/>
              <a:pathLst>
                <a:path w="2860" h="2860" extrusionOk="0">
                  <a:moveTo>
                    <a:pt x="1409" y="0"/>
                  </a:moveTo>
                  <a:lnTo>
                    <a:pt x="1153" y="43"/>
                  </a:lnTo>
                  <a:lnTo>
                    <a:pt x="897" y="128"/>
                  </a:lnTo>
                  <a:lnTo>
                    <a:pt x="641" y="256"/>
                  </a:lnTo>
                  <a:lnTo>
                    <a:pt x="428" y="427"/>
                  </a:lnTo>
                  <a:lnTo>
                    <a:pt x="257" y="640"/>
                  </a:lnTo>
                  <a:lnTo>
                    <a:pt x="129" y="897"/>
                  </a:lnTo>
                  <a:lnTo>
                    <a:pt x="43" y="1153"/>
                  </a:lnTo>
                  <a:lnTo>
                    <a:pt x="1" y="1451"/>
                  </a:lnTo>
                  <a:lnTo>
                    <a:pt x="43" y="1707"/>
                  </a:lnTo>
                  <a:lnTo>
                    <a:pt x="129" y="1963"/>
                  </a:lnTo>
                  <a:lnTo>
                    <a:pt x="257" y="2219"/>
                  </a:lnTo>
                  <a:lnTo>
                    <a:pt x="428" y="2433"/>
                  </a:lnTo>
                  <a:lnTo>
                    <a:pt x="641" y="2604"/>
                  </a:lnTo>
                  <a:lnTo>
                    <a:pt x="897" y="2732"/>
                  </a:lnTo>
                  <a:lnTo>
                    <a:pt x="1153" y="2817"/>
                  </a:lnTo>
                  <a:lnTo>
                    <a:pt x="1409" y="2860"/>
                  </a:lnTo>
                  <a:lnTo>
                    <a:pt x="1708" y="2817"/>
                  </a:lnTo>
                  <a:lnTo>
                    <a:pt x="1964" y="2732"/>
                  </a:lnTo>
                  <a:lnTo>
                    <a:pt x="2220" y="2604"/>
                  </a:lnTo>
                  <a:lnTo>
                    <a:pt x="2433" y="2433"/>
                  </a:lnTo>
                  <a:lnTo>
                    <a:pt x="2604" y="2219"/>
                  </a:lnTo>
                  <a:lnTo>
                    <a:pt x="2732" y="1963"/>
                  </a:lnTo>
                  <a:lnTo>
                    <a:pt x="2817" y="1707"/>
                  </a:lnTo>
                  <a:lnTo>
                    <a:pt x="2860" y="1451"/>
                  </a:lnTo>
                  <a:lnTo>
                    <a:pt x="2817" y="1153"/>
                  </a:lnTo>
                  <a:lnTo>
                    <a:pt x="2732" y="897"/>
                  </a:lnTo>
                  <a:lnTo>
                    <a:pt x="2604" y="640"/>
                  </a:lnTo>
                  <a:lnTo>
                    <a:pt x="2433" y="427"/>
                  </a:lnTo>
                  <a:lnTo>
                    <a:pt x="2220" y="256"/>
                  </a:lnTo>
                  <a:lnTo>
                    <a:pt x="1964" y="128"/>
                  </a:lnTo>
                  <a:lnTo>
                    <a:pt x="1708" y="43"/>
                  </a:lnTo>
                  <a:lnTo>
                    <a:pt x="14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1"/>
            <p:cNvSpPr/>
            <p:nvPr/>
          </p:nvSpPr>
          <p:spPr>
            <a:xfrm>
              <a:off x="1244175" y="2533150"/>
              <a:ext cx="228325" cy="120600"/>
            </a:xfrm>
            <a:custGeom>
              <a:avLst/>
              <a:gdLst/>
              <a:ahLst/>
              <a:cxnLst/>
              <a:rect l="l" t="t" r="r" b="b"/>
              <a:pathLst>
                <a:path w="9133" h="4824" extrusionOk="0">
                  <a:moveTo>
                    <a:pt x="4993" y="1"/>
                  </a:moveTo>
                  <a:lnTo>
                    <a:pt x="4396" y="214"/>
                  </a:lnTo>
                  <a:lnTo>
                    <a:pt x="3585" y="513"/>
                  </a:lnTo>
                  <a:lnTo>
                    <a:pt x="2689" y="940"/>
                  </a:lnTo>
                  <a:lnTo>
                    <a:pt x="1024" y="1751"/>
                  </a:lnTo>
                  <a:lnTo>
                    <a:pt x="256" y="2135"/>
                  </a:lnTo>
                  <a:lnTo>
                    <a:pt x="0" y="4823"/>
                  </a:lnTo>
                  <a:lnTo>
                    <a:pt x="2177" y="4610"/>
                  </a:lnTo>
                  <a:lnTo>
                    <a:pt x="3969" y="4439"/>
                  </a:lnTo>
                  <a:lnTo>
                    <a:pt x="5377" y="4268"/>
                  </a:lnTo>
                  <a:lnTo>
                    <a:pt x="6530" y="4098"/>
                  </a:lnTo>
                  <a:lnTo>
                    <a:pt x="7767" y="3842"/>
                  </a:lnTo>
                  <a:lnTo>
                    <a:pt x="9133" y="3543"/>
                  </a:lnTo>
                  <a:lnTo>
                    <a:pt x="8749" y="2263"/>
                  </a:lnTo>
                  <a:lnTo>
                    <a:pt x="8663" y="2092"/>
                  </a:lnTo>
                  <a:lnTo>
                    <a:pt x="8578" y="1921"/>
                  </a:lnTo>
                  <a:lnTo>
                    <a:pt x="8450" y="1751"/>
                  </a:lnTo>
                  <a:lnTo>
                    <a:pt x="8279" y="1665"/>
                  </a:lnTo>
                  <a:lnTo>
                    <a:pt x="8151" y="1537"/>
                  </a:lnTo>
                  <a:lnTo>
                    <a:pt x="7980" y="1495"/>
                  </a:lnTo>
                  <a:lnTo>
                    <a:pt x="7767" y="1452"/>
                  </a:lnTo>
                  <a:lnTo>
                    <a:pt x="3798" y="1452"/>
                  </a:lnTo>
                  <a:lnTo>
                    <a:pt x="4012" y="1281"/>
                  </a:lnTo>
                  <a:lnTo>
                    <a:pt x="4524" y="897"/>
                  </a:lnTo>
                  <a:lnTo>
                    <a:pt x="4823" y="684"/>
                  </a:lnTo>
                  <a:lnTo>
                    <a:pt x="5036" y="428"/>
                  </a:lnTo>
                  <a:lnTo>
                    <a:pt x="5207" y="214"/>
                  </a:lnTo>
                  <a:lnTo>
                    <a:pt x="5207" y="129"/>
                  </a:lnTo>
                  <a:lnTo>
                    <a:pt x="5207" y="44"/>
                  </a:lnTo>
                  <a:lnTo>
                    <a:pt x="5207" y="1"/>
                  </a:ln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1"/>
            <p:cNvSpPr/>
            <p:nvPr/>
          </p:nvSpPr>
          <p:spPr>
            <a:xfrm>
              <a:off x="1379650" y="2585425"/>
              <a:ext cx="82175" cy="9650"/>
            </a:xfrm>
            <a:custGeom>
              <a:avLst/>
              <a:gdLst/>
              <a:ahLst/>
              <a:cxnLst/>
              <a:rect l="l" t="t" r="r" b="b"/>
              <a:pathLst>
                <a:path w="3287" h="386" extrusionOk="0">
                  <a:moveTo>
                    <a:pt x="3202" y="1"/>
                  </a:moveTo>
                  <a:lnTo>
                    <a:pt x="86" y="214"/>
                  </a:lnTo>
                  <a:lnTo>
                    <a:pt x="44" y="257"/>
                  </a:lnTo>
                  <a:lnTo>
                    <a:pt x="1" y="300"/>
                  </a:lnTo>
                  <a:lnTo>
                    <a:pt x="44" y="342"/>
                  </a:lnTo>
                  <a:lnTo>
                    <a:pt x="86" y="385"/>
                  </a:lnTo>
                  <a:lnTo>
                    <a:pt x="3202" y="172"/>
                  </a:lnTo>
                  <a:lnTo>
                    <a:pt x="3287" y="129"/>
                  </a:lnTo>
                  <a:lnTo>
                    <a:pt x="3287" y="86"/>
                  </a:lnTo>
                  <a:lnTo>
                    <a:pt x="3244" y="44"/>
                  </a:lnTo>
                  <a:lnTo>
                    <a:pt x="3202" y="1"/>
                  </a:lnTo>
                  <a:close/>
                </a:path>
              </a:pathLst>
            </a:custGeom>
            <a:solidFill>
              <a:srgbClr val="050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1"/>
            <p:cNvSpPr/>
            <p:nvPr/>
          </p:nvSpPr>
          <p:spPr>
            <a:xfrm>
              <a:off x="1386075" y="2606775"/>
              <a:ext cx="82150" cy="8550"/>
            </a:xfrm>
            <a:custGeom>
              <a:avLst/>
              <a:gdLst/>
              <a:ahLst/>
              <a:cxnLst/>
              <a:rect l="l" t="t" r="r" b="b"/>
              <a:pathLst>
                <a:path w="3286" h="342" extrusionOk="0">
                  <a:moveTo>
                    <a:pt x="3201" y="0"/>
                  </a:moveTo>
                  <a:lnTo>
                    <a:pt x="85" y="171"/>
                  </a:lnTo>
                  <a:lnTo>
                    <a:pt x="0" y="214"/>
                  </a:lnTo>
                  <a:lnTo>
                    <a:pt x="0" y="299"/>
                  </a:lnTo>
                  <a:lnTo>
                    <a:pt x="0" y="342"/>
                  </a:lnTo>
                  <a:lnTo>
                    <a:pt x="85" y="342"/>
                  </a:lnTo>
                  <a:lnTo>
                    <a:pt x="3201" y="171"/>
                  </a:lnTo>
                  <a:lnTo>
                    <a:pt x="3243" y="128"/>
                  </a:lnTo>
                  <a:lnTo>
                    <a:pt x="3286" y="43"/>
                  </a:lnTo>
                  <a:lnTo>
                    <a:pt x="3243" y="0"/>
                  </a:lnTo>
                  <a:close/>
                </a:path>
              </a:pathLst>
            </a:custGeom>
            <a:solidFill>
              <a:srgbClr val="050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1"/>
            <p:cNvSpPr/>
            <p:nvPr/>
          </p:nvSpPr>
          <p:spPr>
            <a:xfrm>
              <a:off x="1696525" y="1788500"/>
              <a:ext cx="219800" cy="212325"/>
            </a:xfrm>
            <a:custGeom>
              <a:avLst/>
              <a:gdLst/>
              <a:ahLst/>
              <a:cxnLst/>
              <a:rect l="l" t="t" r="r" b="b"/>
              <a:pathLst>
                <a:path w="8792" h="8493" extrusionOk="0">
                  <a:moveTo>
                    <a:pt x="6828" y="0"/>
                  </a:moveTo>
                  <a:lnTo>
                    <a:pt x="6615" y="43"/>
                  </a:lnTo>
                  <a:lnTo>
                    <a:pt x="6402" y="85"/>
                  </a:lnTo>
                  <a:lnTo>
                    <a:pt x="6188" y="128"/>
                  </a:lnTo>
                  <a:lnTo>
                    <a:pt x="5975" y="256"/>
                  </a:lnTo>
                  <a:lnTo>
                    <a:pt x="5804" y="384"/>
                  </a:lnTo>
                  <a:lnTo>
                    <a:pt x="4823" y="1323"/>
                  </a:lnTo>
                  <a:lnTo>
                    <a:pt x="3756" y="2304"/>
                  </a:lnTo>
                  <a:lnTo>
                    <a:pt x="2518" y="3371"/>
                  </a:lnTo>
                  <a:lnTo>
                    <a:pt x="2604" y="3030"/>
                  </a:lnTo>
                  <a:lnTo>
                    <a:pt x="2774" y="2304"/>
                  </a:lnTo>
                  <a:lnTo>
                    <a:pt x="2817" y="1878"/>
                  </a:lnTo>
                  <a:lnTo>
                    <a:pt x="2817" y="1494"/>
                  </a:lnTo>
                  <a:lnTo>
                    <a:pt x="2817" y="1195"/>
                  </a:lnTo>
                  <a:lnTo>
                    <a:pt x="2774" y="1110"/>
                  </a:lnTo>
                  <a:lnTo>
                    <a:pt x="2689" y="1024"/>
                  </a:lnTo>
                  <a:lnTo>
                    <a:pt x="2604" y="1024"/>
                  </a:lnTo>
                  <a:lnTo>
                    <a:pt x="2475" y="1195"/>
                  </a:lnTo>
                  <a:lnTo>
                    <a:pt x="2305" y="1451"/>
                  </a:lnTo>
                  <a:lnTo>
                    <a:pt x="2091" y="1792"/>
                  </a:lnTo>
                  <a:lnTo>
                    <a:pt x="1665" y="2689"/>
                  </a:lnTo>
                  <a:lnTo>
                    <a:pt x="1195" y="3755"/>
                  </a:lnTo>
                  <a:lnTo>
                    <a:pt x="384" y="5761"/>
                  </a:lnTo>
                  <a:lnTo>
                    <a:pt x="0" y="6700"/>
                  </a:lnTo>
                  <a:lnTo>
                    <a:pt x="2561" y="8492"/>
                  </a:lnTo>
                  <a:lnTo>
                    <a:pt x="3926" y="6999"/>
                  </a:lnTo>
                  <a:lnTo>
                    <a:pt x="5121" y="5718"/>
                  </a:lnTo>
                  <a:lnTo>
                    <a:pt x="6103" y="4566"/>
                  </a:lnTo>
                  <a:lnTo>
                    <a:pt x="6956" y="3542"/>
                  </a:lnTo>
                  <a:lnTo>
                    <a:pt x="7810" y="2347"/>
                  </a:lnTo>
                  <a:lnTo>
                    <a:pt x="8791" y="1024"/>
                  </a:lnTo>
                  <a:lnTo>
                    <a:pt x="7426" y="213"/>
                  </a:lnTo>
                  <a:lnTo>
                    <a:pt x="7255" y="128"/>
                  </a:lnTo>
                  <a:lnTo>
                    <a:pt x="7042" y="43"/>
                  </a:lnTo>
                  <a:lnTo>
                    <a:pt x="6828" y="0"/>
                  </a:ln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1"/>
            <p:cNvSpPr/>
            <p:nvPr/>
          </p:nvSpPr>
          <p:spPr>
            <a:xfrm>
              <a:off x="1812800" y="1792750"/>
              <a:ext cx="68325" cy="68300"/>
            </a:xfrm>
            <a:custGeom>
              <a:avLst/>
              <a:gdLst/>
              <a:ahLst/>
              <a:cxnLst/>
              <a:rect l="l" t="t" r="r" b="b"/>
              <a:pathLst>
                <a:path w="2733" h="2732" extrusionOk="0">
                  <a:moveTo>
                    <a:pt x="2561" y="1"/>
                  </a:moveTo>
                  <a:lnTo>
                    <a:pt x="44" y="2604"/>
                  </a:lnTo>
                  <a:lnTo>
                    <a:pt x="1" y="2647"/>
                  </a:lnTo>
                  <a:lnTo>
                    <a:pt x="44" y="2732"/>
                  </a:lnTo>
                  <a:lnTo>
                    <a:pt x="172" y="2732"/>
                  </a:lnTo>
                  <a:lnTo>
                    <a:pt x="2689" y="129"/>
                  </a:lnTo>
                  <a:lnTo>
                    <a:pt x="2732" y="43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050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1"/>
            <p:cNvSpPr/>
            <p:nvPr/>
          </p:nvSpPr>
          <p:spPr>
            <a:xfrm>
              <a:off x="1835225" y="1805550"/>
              <a:ext cx="67225" cy="69375"/>
            </a:xfrm>
            <a:custGeom>
              <a:avLst/>
              <a:gdLst/>
              <a:ahLst/>
              <a:cxnLst/>
              <a:rect l="l" t="t" r="r" b="b"/>
              <a:pathLst>
                <a:path w="2689" h="2775" extrusionOk="0">
                  <a:moveTo>
                    <a:pt x="2603" y="1"/>
                  </a:moveTo>
                  <a:lnTo>
                    <a:pt x="2518" y="43"/>
                  </a:lnTo>
                  <a:lnTo>
                    <a:pt x="0" y="2604"/>
                  </a:lnTo>
                  <a:lnTo>
                    <a:pt x="0" y="2689"/>
                  </a:lnTo>
                  <a:lnTo>
                    <a:pt x="0" y="2732"/>
                  </a:lnTo>
                  <a:lnTo>
                    <a:pt x="85" y="2775"/>
                  </a:lnTo>
                  <a:lnTo>
                    <a:pt x="128" y="2732"/>
                  </a:lnTo>
                  <a:lnTo>
                    <a:pt x="2646" y="129"/>
                  </a:lnTo>
                  <a:lnTo>
                    <a:pt x="2689" y="86"/>
                  </a:lnTo>
                  <a:lnTo>
                    <a:pt x="2646" y="43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rgbClr val="050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1"/>
            <p:cNvSpPr/>
            <p:nvPr/>
          </p:nvSpPr>
          <p:spPr>
            <a:xfrm>
              <a:off x="1737075" y="1880250"/>
              <a:ext cx="43750" cy="78950"/>
            </a:xfrm>
            <a:custGeom>
              <a:avLst/>
              <a:gdLst/>
              <a:ahLst/>
              <a:cxnLst/>
              <a:rect l="l" t="t" r="r" b="b"/>
              <a:pathLst>
                <a:path w="1750" h="3158" extrusionOk="0">
                  <a:moveTo>
                    <a:pt x="1494" y="0"/>
                  </a:moveTo>
                  <a:lnTo>
                    <a:pt x="1451" y="85"/>
                  </a:lnTo>
                  <a:lnTo>
                    <a:pt x="1451" y="128"/>
                  </a:lnTo>
                  <a:lnTo>
                    <a:pt x="1494" y="213"/>
                  </a:lnTo>
                  <a:lnTo>
                    <a:pt x="1536" y="384"/>
                  </a:lnTo>
                  <a:lnTo>
                    <a:pt x="1579" y="683"/>
                  </a:lnTo>
                  <a:lnTo>
                    <a:pt x="1579" y="1024"/>
                  </a:lnTo>
                  <a:lnTo>
                    <a:pt x="1536" y="1238"/>
                  </a:lnTo>
                  <a:lnTo>
                    <a:pt x="1451" y="1451"/>
                  </a:lnTo>
                  <a:lnTo>
                    <a:pt x="1366" y="1707"/>
                  </a:lnTo>
                  <a:lnTo>
                    <a:pt x="1195" y="1963"/>
                  </a:lnTo>
                  <a:lnTo>
                    <a:pt x="982" y="2219"/>
                  </a:lnTo>
                  <a:lnTo>
                    <a:pt x="725" y="2475"/>
                  </a:lnTo>
                  <a:lnTo>
                    <a:pt x="427" y="2731"/>
                  </a:lnTo>
                  <a:lnTo>
                    <a:pt x="43" y="2987"/>
                  </a:lnTo>
                  <a:lnTo>
                    <a:pt x="0" y="3073"/>
                  </a:lnTo>
                  <a:lnTo>
                    <a:pt x="43" y="3115"/>
                  </a:lnTo>
                  <a:lnTo>
                    <a:pt x="85" y="3158"/>
                  </a:lnTo>
                  <a:lnTo>
                    <a:pt x="128" y="3158"/>
                  </a:lnTo>
                  <a:lnTo>
                    <a:pt x="555" y="2859"/>
                  </a:lnTo>
                  <a:lnTo>
                    <a:pt x="853" y="2561"/>
                  </a:lnTo>
                  <a:lnTo>
                    <a:pt x="1152" y="2262"/>
                  </a:lnTo>
                  <a:lnTo>
                    <a:pt x="1366" y="2006"/>
                  </a:lnTo>
                  <a:lnTo>
                    <a:pt x="1494" y="1750"/>
                  </a:lnTo>
                  <a:lnTo>
                    <a:pt x="1622" y="1494"/>
                  </a:lnTo>
                  <a:lnTo>
                    <a:pt x="1707" y="1238"/>
                  </a:lnTo>
                  <a:lnTo>
                    <a:pt x="1750" y="1024"/>
                  </a:lnTo>
                  <a:lnTo>
                    <a:pt x="1750" y="640"/>
                  </a:lnTo>
                  <a:lnTo>
                    <a:pt x="1707" y="341"/>
                  </a:lnTo>
                  <a:lnTo>
                    <a:pt x="1622" y="128"/>
                  </a:lnTo>
                  <a:lnTo>
                    <a:pt x="1622" y="43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rgbClr val="050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1"/>
            <p:cNvSpPr/>
            <p:nvPr/>
          </p:nvSpPr>
          <p:spPr>
            <a:xfrm>
              <a:off x="1791475" y="1887700"/>
              <a:ext cx="50175" cy="51250"/>
            </a:xfrm>
            <a:custGeom>
              <a:avLst/>
              <a:gdLst/>
              <a:ahLst/>
              <a:cxnLst/>
              <a:rect l="l" t="t" r="r" b="b"/>
              <a:pathLst>
                <a:path w="2007" h="2050" extrusionOk="0">
                  <a:moveTo>
                    <a:pt x="1707" y="1"/>
                  </a:moveTo>
                  <a:lnTo>
                    <a:pt x="1494" y="43"/>
                  </a:lnTo>
                  <a:lnTo>
                    <a:pt x="1195" y="171"/>
                  </a:lnTo>
                  <a:lnTo>
                    <a:pt x="897" y="385"/>
                  </a:lnTo>
                  <a:lnTo>
                    <a:pt x="769" y="556"/>
                  </a:lnTo>
                  <a:lnTo>
                    <a:pt x="598" y="726"/>
                  </a:lnTo>
                  <a:lnTo>
                    <a:pt x="427" y="982"/>
                  </a:lnTo>
                  <a:lnTo>
                    <a:pt x="299" y="1238"/>
                  </a:lnTo>
                  <a:lnTo>
                    <a:pt x="171" y="1537"/>
                  </a:lnTo>
                  <a:lnTo>
                    <a:pt x="0" y="1921"/>
                  </a:lnTo>
                  <a:lnTo>
                    <a:pt x="43" y="1964"/>
                  </a:lnTo>
                  <a:lnTo>
                    <a:pt x="86" y="2006"/>
                  </a:lnTo>
                  <a:lnTo>
                    <a:pt x="86" y="2049"/>
                  </a:lnTo>
                  <a:lnTo>
                    <a:pt x="128" y="2006"/>
                  </a:lnTo>
                  <a:lnTo>
                    <a:pt x="171" y="1964"/>
                  </a:lnTo>
                  <a:lnTo>
                    <a:pt x="299" y="1622"/>
                  </a:lnTo>
                  <a:lnTo>
                    <a:pt x="427" y="1324"/>
                  </a:lnTo>
                  <a:lnTo>
                    <a:pt x="726" y="854"/>
                  </a:lnTo>
                  <a:lnTo>
                    <a:pt x="982" y="556"/>
                  </a:lnTo>
                  <a:lnTo>
                    <a:pt x="1281" y="342"/>
                  </a:lnTo>
                  <a:lnTo>
                    <a:pt x="1494" y="214"/>
                  </a:lnTo>
                  <a:lnTo>
                    <a:pt x="1707" y="171"/>
                  </a:lnTo>
                  <a:lnTo>
                    <a:pt x="1963" y="171"/>
                  </a:lnTo>
                  <a:lnTo>
                    <a:pt x="2006" y="129"/>
                  </a:lnTo>
                  <a:lnTo>
                    <a:pt x="2006" y="43"/>
                  </a:lnTo>
                  <a:lnTo>
                    <a:pt x="1963" y="1"/>
                  </a:lnTo>
                  <a:close/>
                </a:path>
              </a:pathLst>
            </a:custGeom>
            <a:solidFill>
              <a:srgbClr val="050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1"/>
            <p:cNvSpPr/>
            <p:nvPr/>
          </p:nvSpPr>
          <p:spPr>
            <a:xfrm>
              <a:off x="736350" y="1670075"/>
              <a:ext cx="179250" cy="335000"/>
            </a:xfrm>
            <a:custGeom>
              <a:avLst/>
              <a:gdLst/>
              <a:ahLst/>
              <a:cxnLst/>
              <a:rect l="l" t="t" r="r" b="b"/>
              <a:pathLst>
                <a:path w="7170" h="13400" extrusionOk="0">
                  <a:moveTo>
                    <a:pt x="3073" y="0"/>
                  </a:moveTo>
                  <a:lnTo>
                    <a:pt x="2731" y="43"/>
                  </a:lnTo>
                  <a:lnTo>
                    <a:pt x="2390" y="128"/>
                  </a:lnTo>
                  <a:lnTo>
                    <a:pt x="2091" y="256"/>
                  </a:lnTo>
                  <a:lnTo>
                    <a:pt x="1792" y="384"/>
                  </a:lnTo>
                  <a:lnTo>
                    <a:pt x="1536" y="555"/>
                  </a:lnTo>
                  <a:lnTo>
                    <a:pt x="1280" y="726"/>
                  </a:lnTo>
                  <a:lnTo>
                    <a:pt x="1024" y="939"/>
                  </a:lnTo>
                  <a:lnTo>
                    <a:pt x="811" y="1195"/>
                  </a:lnTo>
                  <a:lnTo>
                    <a:pt x="598" y="1408"/>
                  </a:lnTo>
                  <a:lnTo>
                    <a:pt x="427" y="1707"/>
                  </a:lnTo>
                  <a:lnTo>
                    <a:pt x="299" y="2006"/>
                  </a:lnTo>
                  <a:lnTo>
                    <a:pt x="171" y="2305"/>
                  </a:lnTo>
                  <a:lnTo>
                    <a:pt x="85" y="2603"/>
                  </a:lnTo>
                  <a:lnTo>
                    <a:pt x="0" y="2945"/>
                  </a:lnTo>
                  <a:lnTo>
                    <a:pt x="0" y="3243"/>
                  </a:lnTo>
                  <a:lnTo>
                    <a:pt x="0" y="3585"/>
                  </a:lnTo>
                  <a:lnTo>
                    <a:pt x="512" y="10327"/>
                  </a:lnTo>
                  <a:lnTo>
                    <a:pt x="555" y="10669"/>
                  </a:lnTo>
                  <a:lnTo>
                    <a:pt x="640" y="10968"/>
                  </a:lnTo>
                  <a:lnTo>
                    <a:pt x="726" y="11309"/>
                  </a:lnTo>
                  <a:lnTo>
                    <a:pt x="896" y="11608"/>
                  </a:lnTo>
                  <a:lnTo>
                    <a:pt x="1024" y="11864"/>
                  </a:lnTo>
                  <a:lnTo>
                    <a:pt x="1238" y="12120"/>
                  </a:lnTo>
                  <a:lnTo>
                    <a:pt x="1451" y="12376"/>
                  </a:lnTo>
                  <a:lnTo>
                    <a:pt x="1664" y="12589"/>
                  </a:lnTo>
                  <a:lnTo>
                    <a:pt x="1920" y="12803"/>
                  </a:lnTo>
                  <a:lnTo>
                    <a:pt x="2177" y="12973"/>
                  </a:lnTo>
                  <a:lnTo>
                    <a:pt x="2475" y="13101"/>
                  </a:lnTo>
                  <a:lnTo>
                    <a:pt x="2774" y="13229"/>
                  </a:lnTo>
                  <a:lnTo>
                    <a:pt x="3115" y="13315"/>
                  </a:lnTo>
                  <a:lnTo>
                    <a:pt x="3414" y="13357"/>
                  </a:lnTo>
                  <a:lnTo>
                    <a:pt x="3755" y="13400"/>
                  </a:lnTo>
                  <a:lnTo>
                    <a:pt x="4097" y="13400"/>
                  </a:lnTo>
                  <a:lnTo>
                    <a:pt x="4438" y="13357"/>
                  </a:lnTo>
                  <a:lnTo>
                    <a:pt x="4737" y="13272"/>
                  </a:lnTo>
                  <a:lnTo>
                    <a:pt x="5078" y="13144"/>
                  </a:lnTo>
                  <a:lnTo>
                    <a:pt x="5377" y="13016"/>
                  </a:lnTo>
                  <a:lnTo>
                    <a:pt x="5633" y="12845"/>
                  </a:lnTo>
                  <a:lnTo>
                    <a:pt x="5889" y="12675"/>
                  </a:lnTo>
                  <a:lnTo>
                    <a:pt x="6145" y="12461"/>
                  </a:lnTo>
                  <a:lnTo>
                    <a:pt x="6359" y="12248"/>
                  </a:lnTo>
                  <a:lnTo>
                    <a:pt x="6572" y="11992"/>
                  </a:lnTo>
                  <a:lnTo>
                    <a:pt x="6743" y="11693"/>
                  </a:lnTo>
                  <a:lnTo>
                    <a:pt x="6871" y="11437"/>
                  </a:lnTo>
                  <a:lnTo>
                    <a:pt x="6999" y="11138"/>
                  </a:lnTo>
                  <a:lnTo>
                    <a:pt x="7084" y="10797"/>
                  </a:lnTo>
                  <a:lnTo>
                    <a:pt x="7127" y="10498"/>
                  </a:lnTo>
                  <a:lnTo>
                    <a:pt x="7169" y="10157"/>
                  </a:lnTo>
                  <a:lnTo>
                    <a:pt x="7169" y="9815"/>
                  </a:lnTo>
                  <a:lnTo>
                    <a:pt x="6657" y="3073"/>
                  </a:lnTo>
                  <a:lnTo>
                    <a:pt x="6615" y="2774"/>
                  </a:lnTo>
                  <a:lnTo>
                    <a:pt x="6529" y="2433"/>
                  </a:lnTo>
                  <a:lnTo>
                    <a:pt x="6444" y="2134"/>
                  </a:lnTo>
                  <a:lnTo>
                    <a:pt x="6273" y="1835"/>
                  </a:lnTo>
                  <a:lnTo>
                    <a:pt x="6145" y="1536"/>
                  </a:lnTo>
                  <a:lnTo>
                    <a:pt x="5932" y="1280"/>
                  </a:lnTo>
                  <a:lnTo>
                    <a:pt x="5719" y="1024"/>
                  </a:lnTo>
                  <a:lnTo>
                    <a:pt x="5505" y="811"/>
                  </a:lnTo>
                  <a:lnTo>
                    <a:pt x="5249" y="640"/>
                  </a:lnTo>
                  <a:lnTo>
                    <a:pt x="4950" y="470"/>
                  </a:lnTo>
                  <a:lnTo>
                    <a:pt x="4694" y="299"/>
                  </a:lnTo>
                  <a:lnTo>
                    <a:pt x="4396" y="171"/>
                  </a:lnTo>
                  <a:lnTo>
                    <a:pt x="4054" y="85"/>
                  </a:lnTo>
                  <a:lnTo>
                    <a:pt x="3755" y="43"/>
                  </a:lnTo>
                  <a:lnTo>
                    <a:pt x="3414" y="0"/>
                  </a:ln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1"/>
            <p:cNvSpPr/>
            <p:nvPr/>
          </p:nvSpPr>
          <p:spPr>
            <a:xfrm>
              <a:off x="735275" y="1670075"/>
              <a:ext cx="176050" cy="198450"/>
            </a:xfrm>
            <a:custGeom>
              <a:avLst/>
              <a:gdLst/>
              <a:ahLst/>
              <a:cxnLst/>
              <a:rect l="l" t="t" r="r" b="b"/>
              <a:pathLst>
                <a:path w="7042" h="7938" extrusionOk="0">
                  <a:moveTo>
                    <a:pt x="3414" y="0"/>
                  </a:moveTo>
                  <a:lnTo>
                    <a:pt x="2817" y="43"/>
                  </a:lnTo>
                  <a:lnTo>
                    <a:pt x="2518" y="85"/>
                  </a:lnTo>
                  <a:lnTo>
                    <a:pt x="2220" y="171"/>
                  </a:lnTo>
                  <a:lnTo>
                    <a:pt x="1921" y="256"/>
                  </a:lnTo>
                  <a:lnTo>
                    <a:pt x="1665" y="384"/>
                  </a:lnTo>
                  <a:lnTo>
                    <a:pt x="1409" y="512"/>
                  </a:lnTo>
                  <a:lnTo>
                    <a:pt x="1153" y="683"/>
                  </a:lnTo>
                  <a:lnTo>
                    <a:pt x="939" y="896"/>
                  </a:lnTo>
                  <a:lnTo>
                    <a:pt x="769" y="1110"/>
                  </a:lnTo>
                  <a:lnTo>
                    <a:pt x="555" y="1323"/>
                  </a:lnTo>
                  <a:lnTo>
                    <a:pt x="427" y="1579"/>
                  </a:lnTo>
                  <a:lnTo>
                    <a:pt x="299" y="1835"/>
                  </a:lnTo>
                  <a:lnTo>
                    <a:pt x="171" y="2134"/>
                  </a:lnTo>
                  <a:lnTo>
                    <a:pt x="86" y="2390"/>
                  </a:lnTo>
                  <a:lnTo>
                    <a:pt x="43" y="2689"/>
                  </a:lnTo>
                  <a:lnTo>
                    <a:pt x="0" y="2987"/>
                  </a:lnTo>
                  <a:lnTo>
                    <a:pt x="43" y="3329"/>
                  </a:lnTo>
                  <a:lnTo>
                    <a:pt x="214" y="5719"/>
                  </a:lnTo>
                  <a:lnTo>
                    <a:pt x="1067" y="6273"/>
                  </a:lnTo>
                  <a:lnTo>
                    <a:pt x="2006" y="6785"/>
                  </a:lnTo>
                  <a:lnTo>
                    <a:pt x="2945" y="7169"/>
                  </a:lnTo>
                  <a:lnTo>
                    <a:pt x="3884" y="7511"/>
                  </a:lnTo>
                  <a:lnTo>
                    <a:pt x="4780" y="7724"/>
                  </a:lnTo>
                  <a:lnTo>
                    <a:pt x="5633" y="7895"/>
                  </a:lnTo>
                  <a:lnTo>
                    <a:pt x="6402" y="7938"/>
                  </a:lnTo>
                  <a:lnTo>
                    <a:pt x="6743" y="7895"/>
                  </a:lnTo>
                  <a:lnTo>
                    <a:pt x="7042" y="7895"/>
                  </a:lnTo>
                  <a:lnTo>
                    <a:pt x="6658" y="2817"/>
                  </a:lnTo>
                  <a:lnTo>
                    <a:pt x="6615" y="2518"/>
                  </a:lnTo>
                  <a:lnTo>
                    <a:pt x="6572" y="2219"/>
                  </a:lnTo>
                  <a:lnTo>
                    <a:pt x="6444" y="1921"/>
                  </a:lnTo>
                  <a:lnTo>
                    <a:pt x="6359" y="1664"/>
                  </a:lnTo>
                  <a:lnTo>
                    <a:pt x="6188" y="1408"/>
                  </a:lnTo>
                  <a:lnTo>
                    <a:pt x="6018" y="1152"/>
                  </a:lnTo>
                  <a:lnTo>
                    <a:pt x="5804" y="939"/>
                  </a:lnTo>
                  <a:lnTo>
                    <a:pt x="5633" y="726"/>
                  </a:lnTo>
                  <a:lnTo>
                    <a:pt x="5377" y="555"/>
                  </a:lnTo>
                  <a:lnTo>
                    <a:pt x="5121" y="384"/>
                  </a:lnTo>
                  <a:lnTo>
                    <a:pt x="4865" y="256"/>
                  </a:lnTo>
                  <a:lnTo>
                    <a:pt x="4609" y="128"/>
                  </a:lnTo>
                  <a:lnTo>
                    <a:pt x="4311" y="85"/>
                  </a:lnTo>
                  <a:lnTo>
                    <a:pt x="4012" y="0"/>
                  </a:lnTo>
                  <a:close/>
                </a:path>
              </a:pathLst>
            </a:custGeom>
            <a:solidFill>
              <a:srgbClr val="C67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1"/>
            <p:cNvSpPr/>
            <p:nvPr/>
          </p:nvSpPr>
          <p:spPr>
            <a:xfrm>
              <a:off x="673400" y="1398025"/>
              <a:ext cx="365950" cy="449175"/>
            </a:xfrm>
            <a:custGeom>
              <a:avLst/>
              <a:gdLst/>
              <a:ahLst/>
              <a:cxnLst/>
              <a:rect l="l" t="t" r="r" b="b"/>
              <a:pathLst>
                <a:path w="14638" h="17967" extrusionOk="0">
                  <a:moveTo>
                    <a:pt x="6444" y="0"/>
                  </a:moveTo>
                  <a:lnTo>
                    <a:pt x="5761" y="85"/>
                  </a:lnTo>
                  <a:lnTo>
                    <a:pt x="5164" y="256"/>
                  </a:lnTo>
                  <a:lnTo>
                    <a:pt x="4524" y="427"/>
                  </a:lnTo>
                  <a:lnTo>
                    <a:pt x="3969" y="683"/>
                  </a:lnTo>
                  <a:lnTo>
                    <a:pt x="3414" y="982"/>
                  </a:lnTo>
                  <a:lnTo>
                    <a:pt x="2902" y="1323"/>
                  </a:lnTo>
                  <a:lnTo>
                    <a:pt x="2390" y="1707"/>
                  </a:lnTo>
                  <a:lnTo>
                    <a:pt x="1963" y="2134"/>
                  </a:lnTo>
                  <a:lnTo>
                    <a:pt x="1537" y="2603"/>
                  </a:lnTo>
                  <a:lnTo>
                    <a:pt x="1195" y="3073"/>
                  </a:lnTo>
                  <a:lnTo>
                    <a:pt x="854" y="3627"/>
                  </a:lnTo>
                  <a:lnTo>
                    <a:pt x="598" y="4182"/>
                  </a:lnTo>
                  <a:lnTo>
                    <a:pt x="384" y="4780"/>
                  </a:lnTo>
                  <a:lnTo>
                    <a:pt x="214" y="5377"/>
                  </a:lnTo>
                  <a:lnTo>
                    <a:pt x="86" y="5975"/>
                  </a:lnTo>
                  <a:lnTo>
                    <a:pt x="43" y="6615"/>
                  </a:lnTo>
                  <a:lnTo>
                    <a:pt x="43" y="6657"/>
                  </a:lnTo>
                  <a:lnTo>
                    <a:pt x="0" y="6956"/>
                  </a:lnTo>
                  <a:lnTo>
                    <a:pt x="0" y="7297"/>
                  </a:lnTo>
                  <a:lnTo>
                    <a:pt x="43" y="7639"/>
                  </a:lnTo>
                  <a:lnTo>
                    <a:pt x="86" y="8066"/>
                  </a:lnTo>
                  <a:lnTo>
                    <a:pt x="256" y="8919"/>
                  </a:lnTo>
                  <a:lnTo>
                    <a:pt x="512" y="9815"/>
                  </a:lnTo>
                  <a:lnTo>
                    <a:pt x="854" y="10754"/>
                  </a:lnTo>
                  <a:lnTo>
                    <a:pt x="1195" y="11650"/>
                  </a:lnTo>
                  <a:lnTo>
                    <a:pt x="1835" y="13229"/>
                  </a:lnTo>
                  <a:lnTo>
                    <a:pt x="2177" y="13827"/>
                  </a:lnTo>
                  <a:lnTo>
                    <a:pt x="2561" y="14381"/>
                  </a:lnTo>
                  <a:lnTo>
                    <a:pt x="2988" y="14851"/>
                  </a:lnTo>
                  <a:lnTo>
                    <a:pt x="3500" y="15278"/>
                  </a:lnTo>
                  <a:lnTo>
                    <a:pt x="4012" y="15576"/>
                  </a:lnTo>
                  <a:lnTo>
                    <a:pt x="4609" y="15918"/>
                  </a:lnTo>
                  <a:lnTo>
                    <a:pt x="5207" y="16259"/>
                  </a:lnTo>
                  <a:lnTo>
                    <a:pt x="5889" y="16601"/>
                  </a:lnTo>
                  <a:lnTo>
                    <a:pt x="6615" y="16942"/>
                  </a:lnTo>
                  <a:lnTo>
                    <a:pt x="7340" y="17241"/>
                  </a:lnTo>
                  <a:lnTo>
                    <a:pt x="8108" y="17497"/>
                  </a:lnTo>
                  <a:lnTo>
                    <a:pt x="8877" y="17710"/>
                  </a:lnTo>
                  <a:lnTo>
                    <a:pt x="9602" y="17838"/>
                  </a:lnTo>
                  <a:lnTo>
                    <a:pt x="10328" y="17966"/>
                  </a:lnTo>
                  <a:lnTo>
                    <a:pt x="11010" y="17966"/>
                  </a:lnTo>
                  <a:lnTo>
                    <a:pt x="11693" y="17881"/>
                  </a:lnTo>
                  <a:lnTo>
                    <a:pt x="11992" y="17838"/>
                  </a:lnTo>
                  <a:lnTo>
                    <a:pt x="12291" y="17753"/>
                  </a:lnTo>
                  <a:lnTo>
                    <a:pt x="12547" y="17625"/>
                  </a:lnTo>
                  <a:lnTo>
                    <a:pt x="12845" y="17497"/>
                  </a:lnTo>
                  <a:lnTo>
                    <a:pt x="13059" y="17326"/>
                  </a:lnTo>
                  <a:lnTo>
                    <a:pt x="13272" y="17113"/>
                  </a:lnTo>
                  <a:lnTo>
                    <a:pt x="13486" y="16857"/>
                  </a:lnTo>
                  <a:lnTo>
                    <a:pt x="13656" y="16601"/>
                  </a:lnTo>
                  <a:lnTo>
                    <a:pt x="13955" y="16088"/>
                  </a:lnTo>
                  <a:lnTo>
                    <a:pt x="14168" y="15534"/>
                  </a:lnTo>
                  <a:lnTo>
                    <a:pt x="14339" y="14936"/>
                  </a:lnTo>
                  <a:lnTo>
                    <a:pt x="14467" y="14296"/>
                  </a:lnTo>
                  <a:lnTo>
                    <a:pt x="14552" y="13656"/>
                  </a:lnTo>
                  <a:lnTo>
                    <a:pt x="14638" y="13016"/>
                  </a:lnTo>
                  <a:lnTo>
                    <a:pt x="14638" y="12333"/>
                  </a:lnTo>
                  <a:lnTo>
                    <a:pt x="14638" y="11650"/>
                  </a:lnTo>
                  <a:lnTo>
                    <a:pt x="14510" y="10285"/>
                  </a:lnTo>
                  <a:lnTo>
                    <a:pt x="14339" y="8919"/>
                  </a:lnTo>
                  <a:lnTo>
                    <a:pt x="14126" y="7596"/>
                  </a:lnTo>
                  <a:lnTo>
                    <a:pt x="13870" y="6401"/>
                  </a:lnTo>
                  <a:lnTo>
                    <a:pt x="13784" y="5804"/>
                  </a:lnTo>
                  <a:lnTo>
                    <a:pt x="13699" y="5249"/>
                  </a:lnTo>
                  <a:lnTo>
                    <a:pt x="13528" y="4694"/>
                  </a:lnTo>
                  <a:lnTo>
                    <a:pt x="13315" y="4182"/>
                  </a:lnTo>
                  <a:lnTo>
                    <a:pt x="13315" y="4140"/>
                  </a:lnTo>
                  <a:lnTo>
                    <a:pt x="13059" y="3670"/>
                  </a:lnTo>
                  <a:lnTo>
                    <a:pt x="12803" y="3201"/>
                  </a:lnTo>
                  <a:lnTo>
                    <a:pt x="12504" y="2774"/>
                  </a:lnTo>
                  <a:lnTo>
                    <a:pt x="12163" y="2347"/>
                  </a:lnTo>
                  <a:lnTo>
                    <a:pt x="11779" y="1963"/>
                  </a:lnTo>
                  <a:lnTo>
                    <a:pt x="11394" y="1622"/>
                  </a:lnTo>
                  <a:lnTo>
                    <a:pt x="11010" y="1323"/>
                  </a:lnTo>
                  <a:lnTo>
                    <a:pt x="10541" y="1024"/>
                  </a:lnTo>
                  <a:lnTo>
                    <a:pt x="10114" y="768"/>
                  </a:lnTo>
                  <a:lnTo>
                    <a:pt x="9602" y="512"/>
                  </a:lnTo>
                  <a:lnTo>
                    <a:pt x="9133" y="342"/>
                  </a:lnTo>
                  <a:lnTo>
                    <a:pt x="8621" y="213"/>
                  </a:lnTo>
                  <a:lnTo>
                    <a:pt x="8066" y="85"/>
                  </a:lnTo>
                  <a:lnTo>
                    <a:pt x="7554" y="43"/>
                  </a:lnTo>
                  <a:lnTo>
                    <a:pt x="6999" y="0"/>
                  </a:ln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1"/>
            <p:cNvSpPr/>
            <p:nvPr/>
          </p:nvSpPr>
          <p:spPr>
            <a:xfrm>
              <a:off x="927300" y="1694600"/>
              <a:ext cx="52300" cy="13900"/>
            </a:xfrm>
            <a:custGeom>
              <a:avLst/>
              <a:gdLst/>
              <a:ahLst/>
              <a:cxnLst/>
              <a:rect l="l" t="t" r="r" b="b"/>
              <a:pathLst>
                <a:path w="2092" h="556" extrusionOk="0">
                  <a:moveTo>
                    <a:pt x="1964" y="1"/>
                  </a:moveTo>
                  <a:lnTo>
                    <a:pt x="1793" y="129"/>
                  </a:lnTo>
                  <a:lnTo>
                    <a:pt x="1665" y="214"/>
                  </a:lnTo>
                  <a:lnTo>
                    <a:pt x="1452" y="342"/>
                  </a:lnTo>
                  <a:lnTo>
                    <a:pt x="1196" y="385"/>
                  </a:lnTo>
                  <a:lnTo>
                    <a:pt x="897" y="385"/>
                  </a:lnTo>
                  <a:lnTo>
                    <a:pt x="513" y="299"/>
                  </a:lnTo>
                  <a:lnTo>
                    <a:pt x="129" y="129"/>
                  </a:lnTo>
                  <a:lnTo>
                    <a:pt x="44" y="129"/>
                  </a:lnTo>
                  <a:lnTo>
                    <a:pt x="1" y="171"/>
                  </a:lnTo>
                  <a:lnTo>
                    <a:pt x="1" y="257"/>
                  </a:lnTo>
                  <a:lnTo>
                    <a:pt x="44" y="299"/>
                  </a:lnTo>
                  <a:lnTo>
                    <a:pt x="300" y="427"/>
                  </a:lnTo>
                  <a:lnTo>
                    <a:pt x="556" y="513"/>
                  </a:lnTo>
                  <a:lnTo>
                    <a:pt x="769" y="555"/>
                  </a:lnTo>
                  <a:lnTo>
                    <a:pt x="1238" y="555"/>
                  </a:lnTo>
                  <a:lnTo>
                    <a:pt x="1452" y="513"/>
                  </a:lnTo>
                  <a:lnTo>
                    <a:pt x="1793" y="342"/>
                  </a:lnTo>
                  <a:lnTo>
                    <a:pt x="2007" y="214"/>
                  </a:lnTo>
                  <a:lnTo>
                    <a:pt x="2049" y="129"/>
                  </a:lnTo>
                  <a:lnTo>
                    <a:pt x="2092" y="86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1"/>
            <p:cNvSpPr/>
            <p:nvPr/>
          </p:nvSpPr>
          <p:spPr>
            <a:xfrm>
              <a:off x="786475" y="1597525"/>
              <a:ext cx="75775" cy="30950"/>
            </a:xfrm>
            <a:custGeom>
              <a:avLst/>
              <a:gdLst/>
              <a:ahLst/>
              <a:cxnLst/>
              <a:rect l="l" t="t" r="r" b="b"/>
              <a:pathLst>
                <a:path w="3031" h="1238" extrusionOk="0">
                  <a:moveTo>
                    <a:pt x="1793" y="0"/>
                  </a:moveTo>
                  <a:lnTo>
                    <a:pt x="1324" y="43"/>
                  </a:lnTo>
                  <a:lnTo>
                    <a:pt x="1110" y="128"/>
                  </a:lnTo>
                  <a:lnTo>
                    <a:pt x="854" y="214"/>
                  </a:lnTo>
                  <a:lnTo>
                    <a:pt x="641" y="342"/>
                  </a:lnTo>
                  <a:lnTo>
                    <a:pt x="428" y="512"/>
                  </a:lnTo>
                  <a:lnTo>
                    <a:pt x="214" y="726"/>
                  </a:lnTo>
                  <a:lnTo>
                    <a:pt x="43" y="982"/>
                  </a:lnTo>
                  <a:lnTo>
                    <a:pt x="1" y="1024"/>
                  </a:lnTo>
                  <a:lnTo>
                    <a:pt x="1" y="1110"/>
                  </a:lnTo>
                  <a:lnTo>
                    <a:pt x="43" y="1152"/>
                  </a:lnTo>
                  <a:lnTo>
                    <a:pt x="86" y="1195"/>
                  </a:lnTo>
                  <a:lnTo>
                    <a:pt x="214" y="1238"/>
                  </a:lnTo>
                  <a:lnTo>
                    <a:pt x="300" y="1195"/>
                  </a:lnTo>
                  <a:lnTo>
                    <a:pt x="342" y="1152"/>
                  </a:lnTo>
                  <a:lnTo>
                    <a:pt x="470" y="939"/>
                  </a:lnTo>
                  <a:lnTo>
                    <a:pt x="641" y="768"/>
                  </a:lnTo>
                  <a:lnTo>
                    <a:pt x="854" y="640"/>
                  </a:lnTo>
                  <a:lnTo>
                    <a:pt x="1025" y="512"/>
                  </a:lnTo>
                  <a:lnTo>
                    <a:pt x="1238" y="470"/>
                  </a:lnTo>
                  <a:lnTo>
                    <a:pt x="1409" y="384"/>
                  </a:lnTo>
                  <a:lnTo>
                    <a:pt x="1836" y="342"/>
                  </a:lnTo>
                  <a:lnTo>
                    <a:pt x="2177" y="384"/>
                  </a:lnTo>
                  <a:lnTo>
                    <a:pt x="2476" y="427"/>
                  </a:lnTo>
                  <a:lnTo>
                    <a:pt x="2817" y="512"/>
                  </a:lnTo>
                  <a:lnTo>
                    <a:pt x="2945" y="512"/>
                  </a:lnTo>
                  <a:lnTo>
                    <a:pt x="2988" y="470"/>
                  </a:lnTo>
                  <a:lnTo>
                    <a:pt x="3031" y="427"/>
                  </a:lnTo>
                  <a:lnTo>
                    <a:pt x="3031" y="342"/>
                  </a:lnTo>
                  <a:lnTo>
                    <a:pt x="3031" y="256"/>
                  </a:lnTo>
                  <a:lnTo>
                    <a:pt x="2988" y="214"/>
                  </a:lnTo>
                  <a:lnTo>
                    <a:pt x="2903" y="171"/>
                  </a:lnTo>
                  <a:lnTo>
                    <a:pt x="2604" y="86"/>
                  </a:lnTo>
                  <a:lnTo>
                    <a:pt x="2220" y="43"/>
                  </a:lnTo>
                  <a:lnTo>
                    <a:pt x="17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1"/>
            <p:cNvSpPr/>
            <p:nvPr/>
          </p:nvSpPr>
          <p:spPr>
            <a:xfrm>
              <a:off x="988125" y="1582575"/>
              <a:ext cx="38425" cy="18175"/>
            </a:xfrm>
            <a:custGeom>
              <a:avLst/>
              <a:gdLst/>
              <a:ahLst/>
              <a:cxnLst/>
              <a:rect l="l" t="t" r="r" b="b"/>
              <a:pathLst>
                <a:path w="1537" h="727" extrusionOk="0">
                  <a:moveTo>
                    <a:pt x="1494" y="1"/>
                  </a:moveTo>
                  <a:lnTo>
                    <a:pt x="1195" y="43"/>
                  </a:lnTo>
                  <a:lnTo>
                    <a:pt x="939" y="86"/>
                  </a:lnTo>
                  <a:lnTo>
                    <a:pt x="512" y="214"/>
                  </a:lnTo>
                  <a:lnTo>
                    <a:pt x="214" y="300"/>
                  </a:lnTo>
                  <a:lnTo>
                    <a:pt x="86" y="385"/>
                  </a:lnTo>
                  <a:lnTo>
                    <a:pt x="43" y="428"/>
                  </a:lnTo>
                  <a:lnTo>
                    <a:pt x="0" y="470"/>
                  </a:lnTo>
                  <a:lnTo>
                    <a:pt x="0" y="556"/>
                  </a:lnTo>
                  <a:lnTo>
                    <a:pt x="0" y="598"/>
                  </a:lnTo>
                  <a:lnTo>
                    <a:pt x="43" y="684"/>
                  </a:lnTo>
                  <a:lnTo>
                    <a:pt x="128" y="684"/>
                  </a:lnTo>
                  <a:lnTo>
                    <a:pt x="214" y="726"/>
                  </a:lnTo>
                  <a:lnTo>
                    <a:pt x="256" y="684"/>
                  </a:lnTo>
                  <a:lnTo>
                    <a:pt x="384" y="641"/>
                  </a:lnTo>
                  <a:lnTo>
                    <a:pt x="640" y="513"/>
                  </a:lnTo>
                  <a:lnTo>
                    <a:pt x="1067" y="428"/>
                  </a:lnTo>
                  <a:lnTo>
                    <a:pt x="1323" y="385"/>
                  </a:lnTo>
                  <a:lnTo>
                    <a:pt x="1537" y="385"/>
                  </a:lnTo>
                  <a:lnTo>
                    <a:pt x="14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1"/>
            <p:cNvSpPr/>
            <p:nvPr/>
          </p:nvSpPr>
          <p:spPr>
            <a:xfrm>
              <a:off x="791825" y="1646600"/>
              <a:ext cx="114175" cy="40550"/>
            </a:xfrm>
            <a:custGeom>
              <a:avLst/>
              <a:gdLst/>
              <a:ahLst/>
              <a:cxnLst/>
              <a:rect l="l" t="t" r="r" b="b"/>
              <a:pathLst>
                <a:path w="4567" h="1622" extrusionOk="0">
                  <a:moveTo>
                    <a:pt x="2134" y="0"/>
                  </a:moveTo>
                  <a:lnTo>
                    <a:pt x="1750" y="43"/>
                  </a:lnTo>
                  <a:lnTo>
                    <a:pt x="1067" y="171"/>
                  </a:lnTo>
                  <a:lnTo>
                    <a:pt x="512" y="384"/>
                  </a:lnTo>
                  <a:lnTo>
                    <a:pt x="0" y="598"/>
                  </a:lnTo>
                  <a:lnTo>
                    <a:pt x="470" y="939"/>
                  </a:lnTo>
                  <a:lnTo>
                    <a:pt x="939" y="1195"/>
                  </a:lnTo>
                  <a:lnTo>
                    <a:pt x="1408" y="1366"/>
                  </a:lnTo>
                  <a:lnTo>
                    <a:pt x="1793" y="1494"/>
                  </a:lnTo>
                  <a:lnTo>
                    <a:pt x="2219" y="1579"/>
                  </a:lnTo>
                  <a:lnTo>
                    <a:pt x="2603" y="1622"/>
                  </a:lnTo>
                  <a:lnTo>
                    <a:pt x="3243" y="1622"/>
                  </a:lnTo>
                  <a:lnTo>
                    <a:pt x="3798" y="1494"/>
                  </a:lnTo>
                  <a:lnTo>
                    <a:pt x="4225" y="1366"/>
                  </a:lnTo>
                  <a:lnTo>
                    <a:pt x="4481" y="1238"/>
                  </a:lnTo>
                  <a:lnTo>
                    <a:pt x="4566" y="1153"/>
                  </a:lnTo>
                  <a:lnTo>
                    <a:pt x="4268" y="768"/>
                  </a:lnTo>
                  <a:lnTo>
                    <a:pt x="3969" y="512"/>
                  </a:lnTo>
                  <a:lnTo>
                    <a:pt x="3628" y="256"/>
                  </a:lnTo>
                  <a:lnTo>
                    <a:pt x="3286" y="128"/>
                  </a:lnTo>
                  <a:lnTo>
                    <a:pt x="2902" y="43"/>
                  </a:lnTo>
                  <a:lnTo>
                    <a:pt x="25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1"/>
            <p:cNvSpPr/>
            <p:nvPr/>
          </p:nvSpPr>
          <p:spPr>
            <a:xfrm>
              <a:off x="789675" y="1642325"/>
              <a:ext cx="123800" cy="35225"/>
            </a:xfrm>
            <a:custGeom>
              <a:avLst/>
              <a:gdLst/>
              <a:ahLst/>
              <a:cxnLst/>
              <a:rect l="l" t="t" r="r" b="b"/>
              <a:pathLst>
                <a:path w="4952" h="1409" extrusionOk="0">
                  <a:moveTo>
                    <a:pt x="1964" y="1"/>
                  </a:moveTo>
                  <a:lnTo>
                    <a:pt x="1537" y="86"/>
                  </a:lnTo>
                  <a:lnTo>
                    <a:pt x="1068" y="257"/>
                  </a:lnTo>
                  <a:lnTo>
                    <a:pt x="598" y="470"/>
                  </a:lnTo>
                  <a:lnTo>
                    <a:pt x="86" y="769"/>
                  </a:lnTo>
                  <a:lnTo>
                    <a:pt x="44" y="811"/>
                  </a:lnTo>
                  <a:lnTo>
                    <a:pt x="1" y="897"/>
                  </a:lnTo>
                  <a:lnTo>
                    <a:pt x="1" y="982"/>
                  </a:lnTo>
                  <a:lnTo>
                    <a:pt x="44" y="1025"/>
                  </a:lnTo>
                  <a:lnTo>
                    <a:pt x="86" y="1067"/>
                  </a:lnTo>
                  <a:lnTo>
                    <a:pt x="172" y="1110"/>
                  </a:lnTo>
                  <a:lnTo>
                    <a:pt x="214" y="1110"/>
                  </a:lnTo>
                  <a:lnTo>
                    <a:pt x="300" y="1067"/>
                  </a:lnTo>
                  <a:lnTo>
                    <a:pt x="726" y="769"/>
                  </a:lnTo>
                  <a:lnTo>
                    <a:pt x="1196" y="598"/>
                  </a:lnTo>
                  <a:lnTo>
                    <a:pt x="1580" y="427"/>
                  </a:lnTo>
                  <a:lnTo>
                    <a:pt x="2007" y="385"/>
                  </a:lnTo>
                  <a:lnTo>
                    <a:pt x="2348" y="342"/>
                  </a:lnTo>
                  <a:lnTo>
                    <a:pt x="2732" y="385"/>
                  </a:lnTo>
                  <a:lnTo>
                    <a:pt x="3073" y="427"/>
                  </a:lnTo>
                  <a:lnTo>
                    <a:pt x="3372" y="513"/>
                  </a:lnTo>
                  <a:lnTo>
                    <a:pt x="3628" y="641"/>
                  </a:lnTo>
                  <a:lnTo>
                    <a:pt x="3884" y="769"/>
                  </a:lnTo>
                  <a:lnTo>
                    <a:pt x="4268" y="1025"/>
                  </a:lnTo>
                  <a:lnTo>
                    <a:pt x="4524" y="1238"/>
                  </a:lnTo>
                  <a:lnTo>
                    <a:pt x="4652" y="1324"/>
                  </a:lnTo>
                  <a:lnTo>
                    <a:pt x="4695" y="1366"/>
                  </a:lnTo>
                  <a:lnTo>
                    <a:pt x="4780" y="1409"/>
                  </a:lnTo>
                  <a:lnTo>
                    <a:pt x="4908" y="1366"/>
                  </a:lnTo>
                  <a:lnTo>
                    <a:pt x="4951" y="1281"/>
                  </a:lnTo>
                  <a:lnTo>
                    <a:pt x="4951" y="1238"/>
                  </a:lnTo>
                  <a:lnTo>
                    <a:pt x="4951" y="1153"/>
                  </a:lnTo>
                  <a:lnTo>
                    <a:pt x="4908" y="1110"/>
                  </a:lnTo>
                  <a:lnTo>
                    <a:pt x="4823" y="982"/>
                  </a:lnTo>
                  <a:lnTo>
                    <a:pt x="4524" y="769"/>
                  </a:lnTo>
                  <a:lnTo>
                    <a:pt x="4098" y="470"/>
                  </a:lnTo>
                  <a:lnTo>
                    <a:pt x="3799" y="342"/>
                  </a:lnTo>
                  <a:lnTo>
                    <a:pt x="3500" y="214"/>
                  </a:lnTo>
                  <a:lnTo>
                    <a:pt x="3159" y="129"/>
                  </a:lnTo>
                  <a:lnTo>
                    <a:pt x="2775" y="4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1"/>
            <p:cNvSpPr/>
            <p:nvPr/>
          </p:nvSpPr>
          <p:spPr>
            <a:xfrm>
              <a:off x="631775" y="1624200"/>
              <a:ext cx="134450" cy="133375"/>
            </a:xfrm>
            <a:custGeom>
              <a:avLst/>
              <a:gdLst/>
              <a:ahLst/>
              <a:cxnLst/>
              <a:rect l="l" t="t" r="r" b="b"/>
              <a:pathLst>
                <a:path w="5378" h="5335" extrusionOk="0">
                  <a:moveTo>
                    <a:pt x="2476" y="0"/>
                  </a:moveTo>
                  <a:lnTo>
                    <a:pt x="2220" y="43"/>
                  </a:lnTo>
                  <a:lnTo>
                    <a:pt x="1921" y="85"/>
                  </a:lnTo>
                  <a:lnTo>
                    <a:pt x="1708" y="171"/>
                  </a:lnTo>
                  <a:lnTo>
                    <a:pt x="1452" y="299"/>
                  </a:lnTo>
                  <a:lnTo>
                    <a:pt x="1025" y="555"/>
                  </a:lnTo>
                  <a:lnTo>
                    <a:pt x="641" y="939"/>
                  </a:lnTo>
                  <a:lnTo>
                    <a:pt x="342" y="1366"/>
                  </a:lnTo>
                  <a:lnTo>
                    <a:pt x="129" y="1835"/>
                  </a:lnTo>
                  <a:lnTo>
                    <a:pt x="86" y="2091"/>
                  </a:lnTo>
                  <a:lnTo>
                    <a:pt x="1" y="2347"/>
                  </a:lnTo>
                  <a:lnTo>
                    <a:pt x="1" y="2603"/>
                  </a:lnTo>
                  <a:lnTo>
                    <a:pt x="1" y="2859"/>
                  </a:lnTo>
                  <a:lnTo>
                    <a:pt x="44" y="3158"/>
                  </a:lnTo>
                  <a:lnTo>
                    <a:pt x="86" y="3414"/>
                  </a:lnTo>
                  <a:lnTo>
                    <a:pt x="172" y="3670"/>
                  </a:lnTo>
                  <a:lnTo>
                    <a:pt x="300" y="3884"/>
                  </a:lnTo>
                  <a:lnTo>
                    <a:pt x="598" y="4353"/>
                  </a:lnTo>
                  <a:lnTo>
                    <a:pt x="940" y="4694"/>
                  </a:lnTo>
                  <a:lnTo>
                    <a:pt x="1367" y="4993"/>
                  </a:lnTo>
                  <a:lnTo>
                    <a:pt x="1836" y="5206"/>
                  </a:lnTo>
                  <a:lnTo>
                    <a:pt x="2092" y="5292"/>
                  </a:lnTo>
                  <a:lnTo>
                    <a:pt x="2348" y="5334"/>
                  </a:lnTo>
                  <a:lnTo>
                    <a:pt x="2903" y="5334"/>
                  </a:lnTo>
                  <a:lnTo>
                    <a:pt x="3159" y="5292"/>
                  </a:lnTo>
                  <a:lnTo>
                    <a:pt x="3415" y="5249"/>
                  </a:lnTo>
                  <a:lnTo>
                    <a:pt x="3671" y="5164"/>
                  </a:lnTo>
                  <a:lnTo>
                    <a:pt x="3927" y="5036"/>
                  </a:lnTo>
                  <a:lnTo>
                    <a:pt x="4354" y="4780"/>
                  </a:lnTo>
                  <a:lnTo>
                    <a:pt x="4695" y="4438"/>
                  </a:lnTo>
                  <a:lnTo>
                    <a:pt x="4994" y="4012"/>
                  </a:lnTo>
                  <a:lnTo>
                    <a:pt x="5207" y="3542"/>
                  </a:lnTo>
                  <a:lnTo>
                    <a:pt x="5293" y="3286"/>
                  </a:lnTo>
                  <a:lnTo>
                    <a:pt x="5335" y="3030"/>
                  </a:lnTo>
                  <a:lnTo>
                    <a:pt x="5378" y="2731"/>
                  </a:lnTo>
                  <a:lnTo>
                    <a:pt x="5335" y="2475"/>
                  </a:lnTo>
                  <a:lnTo>
                    <a:pt x="5335" y="2177"/>
                  </a:lnTo>
                  <a:lnTo>
                    <a:pt x="5250" y="1920"/>
                  </a:lnTo>
                  <a:lnTo>
                    <a:pt x="5165" y="1664"/>
                  </a:lnTo>
                  <a:lnTo>
                    <a:pt x="5079" y="1451"/>
                  </a:lnTo>
                  <a:lnTo>
                    <a:pt x="4781" y="1024"/>
                  </a:lnTo>
                  <a:lnTo>
                    <a:pt x="4439" y="640"/>
                  </a:lnTo>
                  <a:lnTo>
                    <a:pt x="4012" y="342"/>
                  </a:lnTo>
                  <a:lnTo>
                    <a:pt x="3543" y="128"/>
                  </a:lnTo>
                  <a:lnTo>
                    <a:pt x="3287" y="43"/>
                  </a:lnTo>
                  <a:lnTo>
                    <a:pt x="3031" y="0"/>
                  </a:ln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1"/>
            <p:cNvSpPr/>
            <p:nvPr/>
          </p:nvSpPr>
          <p:spPr>
            <a:xfrm>
              <a:off x="645650" y="1653000"/>
              <a:ext cx="86450" cy="43775"/>
            </a:xfrm>
            <a:custGeom>
              <a:avLst/>
              <a:gdLst/>
              <a:ahLst/>
              <a:cxnLst/>
              <a:rect l="l" t="t" r="r" b="b"/>
              <a:pathLst>
                <a:path w="3458" h="1751" extrusionOk="0">
                  <a:moveTo>
                    <a:pt x="854" y="0"/>
                  </a:moveTo>
                  <a:lnTo>
                    <a:pt x="470" y="43"/>
                  </a:lnTo>
                  <a:lnTo>
                    <a:pt x="43" y="171"/>
                  </a:lnTo>
                  <a:lnTo>
                    <a:pt x="1" y="171"/>
                  </a:lnTo>
                  <a:lnTo>
                    <a:pt x="1" y="256"/>
                  </a:lnTo>
                  <a:lnTo>
                    <a:pt x="43" y="299"/>
                  </a:lnTo>
                  <a:lnTo>
                    <a:pt x="86" y="299"/>
                  </a:lnTo>
                  <a:lnTo>
                    <a:pt x="470" y="214"/>
                  </a:lnTo>
                  <a:lnTo>
                    <a:pt x="854" y="171"/>
                  </a:lnTo>
                  <a:lnTo>
                    <a:pt x="1196" y="214"/>
                  </a:lnTo>
                  <a:lnTo>
                    <a:pt x="1494" y="256"/>
                  </a:lnTo>
                  <a:lnTo>
                    <a:pt x="1793" y="342"/>
                  </a:lnTo>
                  <a:lnTo>
                    <a:pt x="2049" y="470"/>
                  </a:lnTo>
                  <a:lnTo>
                    <a:pt x="2263" y="598"/>
                  </a:lnTo>
                  <a:lnTo>
                    <a:pt x="2476" y="726"/>
                  </a:lnTo>
                  <a:lnTo>
                    <a:pt x="2817" y="1067"/>
                  </a:lnTo>
                  <a:lnTo>
                    <a:pt x="3073" y="1366"/>
                  </a:lnTo>
                  <a:lnTo>
                    <a:pt x="3287" y="1707"/>
                  </a:lnTo>
                  <a:lnTo>
                    <a:pt x="3329" y="1750"/>
                  </a:lnTo>
                  <a:lnTo>
                    <a:pt x="3415" y="1750"/>
                  </a:lnTo>
                  <a:lnTo>
                    <a:pt x="3457" y="1707"/>
                  </a:lnTo>
                  <a:lnTo>
                    <a:pt x="3457" y="1665"/>
                  </a:lnTo>
                  <a:lnTo>
                    <a:pt x="3244" y="1323"/>
                  </a:lnTo>
                  <a:lnTo>
                    <a:pt x="2988" y="982"/>
                  </a:lnTo>
                  <a:lnTo>
                    <a:pt x="2604" y="640"/>
                  </a:lnTo>
                  <a:lnTo>
                    <a:pt x="2391" y="470"/>
                  </a:lnTo>
                  <a:lnTo>
                    <a:pt x="2134" y="342"/>
                  </a:lnTo>
                  <a:lnTo>
                    <a:pt x="1878" y="214"/>
                  </a:lnTo>
                  <a:lnTo>
                    <a:pt x="1537" y="86"/>
                  </a:lnTo>
                  <a:lnTo>
                    <a:pt x="1238" y="43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1"/>
            <p:cNvSpPr/>
            <p:nvPr/>
          </p:nvSpPr>
          <p:spPr>
            <a:xfrm>
              <a:off x="823825" y="1646600"/>
              <a:ext cx="64025" cy="40550"/>
            </a:xfrm>
            <a:custGeom>
              <a:avLst/>
              <a:gdLst/>
              <a:ahLst/>
              <a:cxnLst/>
              <a:rect l="l" t="t" r="r" b="b"/>
              <a:pathLst>
                <a:path w="2561" h="1622" extrusionOk="0">
                  <a:moveTo>
                    <a:pt x="854" y="0"/>
                  </a:moveTo>
                  <a:lnTo>
                    <a:pt x="342" y="43"/>
                  </a:lnTo>
                  <a:lnTo>
                    <a:pt x="214" y="256"/>
                  </a:lnTo>
                  <a:lnTo>
                    <a:pt x="86" y="470"/>
                  </a:lnTo>
                  <a:lnTo>
                    <a:pt x="43" y="683"/>
                  </a:lnTo>
                  <a:lnTo>
                    <a:pt x="0" y="939"/>
                  </a:lnTo>
                  <a:lnTo>
                    <a:pt x="43" y="1153"/>
                  </a:lnTo>
                  <a:lnTo>
                    <a:pt x="86" y="1366"/>
                  </a:lnTo>
                  <a:lnTo>
                    <a:pt x="427" y="1494"/>
                  </a:lnTo>
                  <a:lnTo>
                    <a:pt x="769" y="1579"/>
                  </a:lnTo>
                  <a:lnTo>
                    <a:pt x="1110" y="1622"/>
                  </a:lnTo>
                  <a:lnTo>
                    <a:pt x="1921" y="1622"/>
                  </a:lnTo>
                  <a:lnTo>
                    <a:pt x="2390" y="1537"/>
                  </a:lnTo>
                  <a:lnTo>
                    <a:pt x="2518" y="1238"/>
                  </a:lnTo>
                  <a:lnTo>
                    <a:pt x="2561" y="939"/>
                  </a:lnTo>
                  <a:lnTo>
                    <a:pt x="2518" y="598"/>
                  </a:lnTo>
                  <a:lnTo>
                    <a:pt x="2390" y="299"/>
                  </a:lnTo>
                  <a:lnTo>
                    <a:pt x="2134" y="171"/>
                  </a:lnTo>
                  <a:lnTo>
                    <a:pt x="1878" y="86"/>
                  </a:lnTo>
                  <a:lnTo>
                    <a:pt x="13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1"/>
            <p:cNvSpPr/>
            <p:nvPr/>
          </p:nvSpPr>
          <p:spPr>
            <a:xfrm>
              <a:off x="978525" y="1642325"/>
              <a:ext cx="29900" cy="26700"/>
            </a:xfrm>
            <a:custGeom>
              <a:avLst/>
              <a:gdLst/>
              <a:ahLst/>
              <a:cxnLst/>
              <a:rect l="l" t="t" r="r" b="b"/>
              <a:pathLst>
                <a:path w="1196" h="1068" extrusionOk="0">
                  <a:moveTo>
                    <a:pt x="854" y="1"/>
                  </a:moveTo>
                  <a:lnTo>
                    <a:pt x="640" y="214"/>
                  </a:lnTo>
                  <a:lnTo>
                    <a:pt x="427" y="427"/>
                  </a:lnTo>
                  <a:lnTo>
                    <a:pt x="214" y="683"/>
                  </a:lnTo>
                  <a:lnTo>
                    <a:pt x="0" y="939"/>
                  </a:lnTo>
                  <a:lnTo>
                    <a:pt x="598" y="1025"/>
                  </a:lnTo>
                  <a:lnTo>
                    <a:pt x="1195" y="1067"/>
                  </a:lnTo>
                  <a:lnTo>
                    <a:pt x="1024" y="897"/>
                  </a:lnTo>
                  <a:lnTo>
                    <a:pt x="939" y="683"/>
                  </a:lnTo>
                  <a:lnTo>
                    <a:pt x="854" y="342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1"/>
            <p:cNvSpPr/>
            <p:nvPr/>
          </p:nvSpPr>
          <p:spPr>
            <a:xfrm>
              <a:off x="1000925" y="1635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50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1"/>
            <p:cNvSpPr/>
            <p:nvPr/>
          </p:nvSpPr>
          <p:spPr>
            <a:xfrm>
              <a:off x="967850" y="1619925"/>
              <a:ext cx="69375" cy="51225"/>
            </a:xfrm>
            <a:custGeom>
              <a:avLst/>
              <a:gdLst/>
              <a:ahLst/>
              <a:cxnLst/>
              <a:rect l="l" t="t" r="r" b="b"/>
              <a:pathLst>
                <a:path w="2775" h="2049" extrusionOk="0">
                  <a:moveTo>
                    <a:pt x="2561" y="0"/>
                  </a:moveTo>
                  <a:lnTo>
                    <a:pt x="2262" y="43"/>
                  </a:lnTo>
                  <a:lnTo>
                    <a:pt x="1921" y="171"/>
                  </a:lnTo>
                  <a:lnTo>
                    <a:pt x="1579" y="299"/>
                  </a:lnTo>
                  <a:lnTo>
                    <a:pt x="1281" y="470"/>
                  </a:lnTo>
                  <a:lnTo>
                    <a:pt x="939" y="726"/>
                  </a:lnTo>
                  <a:lnTo>
                    <a:pt x="641" y="1025"/>
                  </a:lnTo>
                  <a:lnTo>
                    <a:pt x="342" y="1366"/>
                  </a:lnTo>
                  <a:lnTo>
                    <a:pt x="43" y="1793"/>
                  </a:lnTo>
                  <a:lnTo>
                    <a:pt x="1" y="1835"/>
                  </a:lnTo>
                  <a:lnTo>
                    <a:pt x="1" y="1921"/>
                  </a:lnTo>
                  <a:lnTo>
                    <a:pt x="43" y="1963"/>
                  </a:lnTo>
                  <a:lnTo>
                    <a:pt x="86" y="2006"/>
                  </a:lnTo>
                  <a:lnTo>
                    <a:pt x="171" y="2049"/>
                  </a:lnTo>
                  <a:lnTo>
                    <a:pt x="214" y="2049"/>
                  </a:lnTo>
                  <a:lnTo>
                    <a:pt x="299" y="2006"/>
                  </a:lnTo>
                  <a:lnTo>
                    <a:pt x="342" y="1963"/>
                  </a:lnTo>
                  <a:lnTo>
                    <a:pt x="427" y="1835"/>
                  </a:lnTo>
                  <a:lnTo>
                    <a:pt x="641" y="1579"/>
                  </a:lnTo>
                  <a:lnTo>
                    <a:pt x="854" y="1323"/>
                  </a:lnTo>
                  <a:lnTo>
                    <a:pt x="1067" y="1110"/>
                  </a:lnTo>
                  <a:lnTo>
                    <a:pt x="1281" y="897"/>
                  </a:lnTo>
                  <a:lnTo>
                    <a:pt x="1281" y="1238"/>
                  </a:lnTo>
                  <a:lnTo>
                    <a:pt x="1366" y="1579"/>
                  </a:lnTo>
                  <a:lnTo>
                    <a:pt x="1451" y="1793"/>
                  </a:lnTo>
                  <a:lnTo>
                    <a:pt x="1622" y="1963"/>
                  </a:lnTo>
                  <a:lnTo>
                    <a:pt x="1750" y="1921"/>
                  </a:lnTo>
                  <a:lnTo>
                    <a:pt x="2006" y="1921"/>
                  </a:lnTo>
                  <a:lnTo>
                    <a:pt x="2177" y="1878"/>
                  </a:lnTo>
                  <a:lnTo>
                    <a:pt x="2390" y="1835"/>
                  </a:lnTo>
                  <a:lnTo>
                    <a:pt x="2561" y="1793"/>
                  </a:lnTo>
                  <a:lnTo>
                    <a:pt x="2732" y="1750"/>
                  </a:lnTo>
                  <a:lnTo>
                    <a:pt x="2774" y="1750"/>
                  </a:lnTo>
                  <a:lnTo>
                    <a:pt x="2604" y="342"/>
                  </a:lnTo>
                  <a:lnTo>
                    <a:pt x="2561" y="128"/>
                  </a:lnTo>
                  <a:lnTo>
                    <a:pt x="2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1"/>
            <p:cNvSpPr/>
            <p:nvPr/>
          </p:nvSpPr>
          <p:spPr>
            <a:xfrm>
              <a:off x="850500" y="1731950"/>
              <a:ext cx="141925" cy="74700"/>
            </a:xfrm>
            <a:custGeom>
              <a:avLst/>
              <a:gdLst/>
              <a:ahLst/>
              <a:cxnLst/>
              <a:rect l="l" t="t" r="r" b="b"/>
              <a:pathLst>
                <a:path w="5677" h="2988" extrusionOk="0">
                  <a:moveTo>
                    <a:pt x="427" y="0"/>
                  </a:moveTo>
                  <a:lnTo>
                    <a:pt x="256" y="86"/>
                  </a:lnTo>
                  <a:lnTo>
                    <a:pt x="128" y="214"/>
                  </a:lnTo>
                  <a:lnTo>
                    <a:pt x="43" y="384"/>
                  </a:lnTo>
                  <a:lnTo>
                    <a:pt x="0" y="555"/>
                  </a:lnTo>
                  <a:lnTo>
                    <a:pt x="0" y="768"/>
                  </a:lnTo>
                  <a:lnTo>
                    <a:pt x="43" y="939"/>
                  </a:lnTo>
                  <a:lnTo>
                    <a:pt x="86" y="1152"/>
                  </a:lnTo>
                  <a:lnTo>
                    <a:pt x="171" y="1366"/>
                  </a:lnTo>
                  <a:lnTo>
                    <a:pt x="384" y="1707"/>
                  </a:lnTo>
                  <a:lnTo>
                    <a:pt x="683" y="2049"/>
                  </a:lnTo>
                  <a:lnTo>
                    <a:pt x="982" y="2305"/>
                  </a:lnTo>
                  <a:lnTo>
                    <a:pt x="1323" y="2518"/>
                  </a:lnTo>
                  <a:lnTo>
                    <a:pt x="1707" y="2689"/>
                  </a:lnTo>
                  <a:lnTo>
                    <a:pt x="2049" y="2859"/>
                  </a:lnTo>
                  <a:lnTo>
                    <a:pt x="2475" y="2945"/>
                  </a:lnTo>
                  <a:lnTo>
                    <a:pt x="2860" y="2987"/>
                  </a:lnTo>
                  <a:lnTo>
                    <a:pt x="3244" y="2987"/>
                  </a:lnTo>
                  <a:lnTo>
                    <a:pt x="3628" y="2902"/>
                  </a:lnTo>
                  <a:lnTo>
                    <a:pt x="4012" y="2817"/>
                  </a:lnTo>
                  <a:lnTo>
                    <a:pt x="4438" y="2646"/>
                  </a:lnTo>
                  <a:lnTo>
                    <a:pt x="4780" y="2390"/>
                  </a:lnTo>
                  <a:lnTo>
                    <a:pt x="5121" y="2134"/>
                  </a:lnTo>
                  <a:lnTo>
                    <a:pt x="5377" y="1793"/>
                  </a:lnTo>
                  <a:lnTo>
                    <a:pt x="5548" y="1409"/>
                  </a:lnTo>
                  <a:lnTo>
                    <a:pt x="5633" y="1195"/>
                  </a:lnTo>
                  <a:lnTo>
                    <a:pt x="5676" y="982"/>
                  </a:lnTo>
                  <a:lnTo>
                    <a:pt x="5676" y="726"/>
                  </a:lnTo>
                  <a:lnTo>
                    <a:pt x="5676" y="512"/>
                  </a:lnTo>
                  <a:lnTo>
                    <a:pt x="5591" y="342"/>
                  </a:lnTo>
                  <a:lnTo>
                    <a:pt x="5463" y="171"/>
                  </a:lnTo>
                  <a:lnTo>
                    <a:pt x="5335" y="86"/>
                  </a:lnTo>
                  <a:lnTo>
                    <a:pt x="5249" y="43"/>
                  </a:lnTo>
                  <a:lnTo>
                    <a:pt x="5036" y="0"/>
                  </a:lnTo>
                  <a:lnTo>
                    <a:pt x="4780" y="86"/>
                  </a:lnTo>
                  <a:lnTo>
                    <a:pt x="4524" y="171"/>
                  </a:lnTo>
                  <a:lnTo>
                    <a:pt x="4097" y="470"/>
                  </a:lnTo>
                  <a:lnTo>
                    <a:pt x="3713" y="726"/>
                  </a:lnTo>
                  <a:lnTo>
                    <a:pt x="3457" y="854"/>
                  </a:lnTo>
                  <a:lnTo>
                    <a:pt x="3244" y="939"/>
                  </a:lnTo>
                  <a:lnTo>
                    <a:pt x="2860" y="939"/>
                  </a:lnTo>
                  <a:lnTo>
                    <a:pt x="2518" y="854"/>
                  </a:lnTo>
                  <a:lnTo>
                    <a:pt x="2305" y="768"/>
                  </a:lnTo>
                  <a:lnTo>
                    <a:pt x="2091" y="683"/>
                  </a:lnTo>
                  <a:lnTo>
                    <a:pt x="1665" y="427"/>
                  </a:lnTo>
                  <a:lnTo>
                    <a:pt x="1281" y="214"/>
                  </a:lnTo>
                  <a:lnTo>
                    <a:pt x="1067" y="86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1"/>
            <p:cNvSpPr/>
            <p:nvPr/>
          </p:nvSpPr>
          <p:spPr>
            <a:xfrm>
              <a:off x="640325" y="1356400"/>
              <a:ext cx="429975" cy="288075"/>
            </a:xfrm>
            <a:custGeom>
              <a:avLst/>
              <a:gdLst/>
              <a:ahLst/>
              <a:cxnLst/>
              <a:rect l="l" t="t" r="r" b="b"/>
              <a:pathLst>
                <a:path w="17199" h="11523" extrusionOk="0">
                  <a:moveTo>
                    <a:pt x="9431" y="1"/>
                  </a:moveTo>
                  <a:lnTo>
                    <a:pt x="9047" y="43"/>
                  </a:lnTo>
                  <a:lnTo>
                    <a:pt x="8663" y="172"/>
                  </a:lnTo>
                  <a:lnTo>
                    <a:pt x="8322" y="385"/>
                  </a:lnTo>
                  <a:lnTo>
                    <a:pt x="8023" y="684"/>
                  </a:lnTo>
                  <a:lnTo>
                    <a:pt x="7895" y="854"/>
                  </a:lnTo>
                  <a:lnTo>
                    <a:pt x="7810" y="1025"/>
                  </a:lnTo>
                  <a:lnTo>
                    <a:pt x="7725" y="1238"/>
                  </a:lnTo>
                  <a:lnTo>
                    <a:pt x="7725" y="1324"/>
                  </a:lnTo>
                  <a:lnTo>
                    <a:pt x="7682" y="1281"/>
                  </a:lnTo>
                  <a:lnTo>
                    <a:pt x="7511" y="1196"/>
                  </a:lnTo>
                  <a:lnTo>
                    <a:pt x="7340" y="1068"/>
                  </a:lnTo>
                  <a:lnTo>
                    <a:pt x="7084" y="982"/>
                  </a:lnTo>
                  <a:lnTo>
                    <a:pt x="6871" y="940"/>
                  </a:lnTo>
                  <a:lnTo>
                    <a:pt x="6402" y="897"/>
                  </a:lnTo>
                  <a:lnTo>
                    <a:pt x="5932" y="897"/>
                  </a:lnTo>
                  <a:lnTo>
                    <a:pt x="5463" y="982"/>
                  </a:lnTo>
                  <a:lnTo>
                    <a:pt x="5036" y="1110"/>
                  </a:lnTo>
                  <a:lnTo>
                    <a:pt x="4865" y="1238"/>
                  </a:lnTo>
                  <a:lnTo>
                    <a:pt x="4695" y="1366"/>
                  </a:lnTo>
                  <a:lnTo>
                    <a:pt x="4567" y="1494"/>
                  </a:lnTo>
                  <a:lnTo>
                    <a:pt x="4439" y="1665"/>
                  </a:lnTo>
                  <a:lnTo>
                    <a:pt x="4353" y="1836"/>
                  </a:lnTo>
                  <a:lnTo>
                    <a:pt x="4268" y="2049"/>
                  </a:lnTo>
                  <a:lnTo>
                    <a:pt x="4097" y="1964"/>
                  </a:lnTo>
                  <a:lnTo>
                    <a:pt x="3926" y="1921"/>
                  </a:lnTo>
                  <a:lnTo>
                    <a:pt x="3542" y="1878"/>
                  </a:lnTo>
                  <a:lnTo>
                    <a:pt x="3116" y="1921"/>
                  </a:lnTo>
                  <a:lnTo>
                    <a:pt x="2732" y="2049"/>
                  </a:lnTo>
                  <a:lnTo>
                    <a:pt x="2347" y="2263"/>
                  </a:lnTo>
                  <a:lnTo>
                    <a:pt x="1963" y="2476"/>
                  </a:lnTo>
                  <a:lnTo>
                    <a:pt x="1665" y="2732"/>
                  </a:lnTo>
                  <a:lnTo>
                    <a:pt x="1366" y="2945"/>
                  </a:lnTo>
                  <a:lnTo>
                    <a:pt x="1025" y="3372"/>
                  </a:lnTo>
                  <a:lnTo>
                    <a:pt x="726" y="3842"/>
                  </a:lnTo>
                  <a:lnTo>
                    <a:pt x="512" y="4311"/>
                  </a:lnTo>
                  <a:lnTo>
                    <a:pt x="299" y="4823"/>
                  </a:lnTo>
                  <a:lnTo>
                    <a:pt x="171" y="5335"/>
                  </a:lnTo>
                  <a:lnTo>
                    <a:pt x="86" y="5890"/>
                  </a:lnTo>
                  <a:lnTo>
                    <a:pt x="0" y="6402"/>
                  </a:lnTo>
                  <a:lnTo>
                    <a:pt x="0" y="6957"/>
                  </a:lnTo>
                  <a:lnTo>
                    <a:pt x="0" y="7426"/>
                  </a:lnTo>
                  <a:lnTo>
                    <a:pt x="0" y="7938"/>
                  </a:lnTo>
                  <a:lnTo>
                    <a:pt x="86" y="8450"/>
                  </a:lnTo>
                  <a:lnTo>
                    <a:pt x="214" y="8920"/>
                  </a:lnTo>
                  <a:lnTo>
                    <a:pt x="342" y="9389"/>
                  </a:lnTo>
                  <a:lnTo>
                    <a:pt x="555" y="9859"/>
                  </a:lnTo>
                  <a:lnTo>
                    <a:pt x="811" y="10285"/>
                  </a:lnTo>
                  <a:lnTo>
                    <a:pt x="1110" y="10669"/>
                  </a:lnTo>
                  <a:lnTo>
                    <a:pt x="1409" y="10968"/>
                  </a:lnTo>
                  <a:lnTo>
                    <a:pt x="1793" y="11182"/>
                  </a:lnTo>
                  <a:lnTo>
                    <a:pt x="2177" y="11352"/>
                  </a:lnTo>
                  <a:lnTo>
                    <a:pt x="2561" y="11480"/>
                  </a:lnTo>
                  <a:lnTo>
                    <a:pt x="2988" y="11523"/>
                  </a:lnTo>
                  <a:lnTo>
                    <a:pt x="3414" y="11523"/>
                  </a:lnTo>
                  <a:lnTo>
                    <a:pt x="3798" y="11395"/>
                  </a:lnTo>
                  <a:lnTo>
                    <a:pt x="4182" y="11224"/>
                  </a:lnTo>
                  <a:lnTo>
                    <a:pt x="4396" y="11054"/>
                  </a:lnTo>
                  <a:lnTo>
                    <a:pt x="4609" y="10883"/>
                  </a:lnTo>
                  <a:lnTo>
                    <a:pt x="4737" y="10669"/>
                  </a:lnTo>
                  <a:lnTo>
                    <a:pt x="4908" y="10456"/>
                  </a:lnTo>
                  <a:lnTo>
                    <a:pt x="5121" y="9944"/>
                  </a:lnTo>
                  <a:lnTo>
                    <a:pt x="5292" y="9475"/>
                  </a:lnTo>
                  <a:lnTo>
                    <a:pt x="5505" y="8877"/>
                  </a:lnTo>
                  <a:lnTo>
                    <a:pt x="5676" y="8280"/>
                  </a:lnTo>
                  <a:lnTo>
                    <a:pt x="5761" y="7640"/>
                  </a:lnTo>
                  <a:lnTo>
                    <a:pt x="5804" y="7042"/>
                  </a:lnTo>
                  <a:lnTo>
                    <a:pt x="5975" y="7170"/>
                  </a:lnTo>
                  <a:lnTo>
                    <a:pt x="6103" y="7255"/>
                  </a:lnTo>
                  <a:lnTo>
                    <a:pt x="6274" y="7298"/>
                  </a:lnTo>
                  <a:lnTo>
                    <a:pt x="6487" y="7384"/>
                  </a:lnTo>
                  <a:lnTo>
                    <a:pt x="6871" y="7384"/>
                  </a:lnTo>
                  <a:lnTo>
                    <a:pt x="7042" y="7341"/>
                  </a:lnTo>
                  <a:lnTo>
                    <a:pt x="7212" y="7298"/>
                  </a:lnTo>
                  <a:lnTo>
                    <a:pt x="7468" y="7170"/>
                  </a:lnTo>
                  <a:lnTo>
                    <a:pt x="7639" y="7042"/>
                  </a:lnTo>
                  <a:lnTo>
                    <a:pt x="7810" y="6871"/>
                  </a:lnTo>
                  <a:lnTo>
                    <a:pt x="7981" y="6701"/>
                  </a:lnTo>
                  <a:lnTo>
                    <a:pt x="8109" y="6487"/>
                  </a:lnTo>
                  <a:lnTo>
                    <a:pt x="8194" y="6274"/>
                  </a:lnTo>
                  <a:lnTo>
                    <a:pt x="8322" y="5805"/>
                  </a:lnTo>
                  <a:lnTo>
                    <a:pt x="8450" y="6018"/>
                  </a:lnTo>
                  <a:lnTo>
                    <a:pt x="8621" y="6231"/>
                  </a:lnTo>
                  <a:lnTo>
                    <a:pt x="8791" y="6402"/>
                  </a:lnTo>
                  <a:lnTo>
                    <a:pt x="8962" y="6530"/>
                  </a:lnTo>
                  <a:lnTo>
                    <a:pt x="9175" y="6658"/>
                  </a:lnTo>
                  <a:lnTo>
                    <a:pt x="9431" y="6743"/>
                  </a:lnTo>
                  <a:lnTo>
                    <a:pt x="9645" y="6829"/>
                  </a:lnTo>
                  <a:lnTo>
                    <a:pt x="10157" y="6829"/>
                  </a:lnTo>
                  <a:lnTo>
                    <a:pt x="10413" y="6786"/>
                  </a:lnTo>
                  <a:lnTo>
                    <a:pt x="10626" y="6701"/>
                  </a:lnTo>
                  <a:lnTo>
                    <a:pt x="10840" y="6573"/>
                  </a:lnTo>
                  <a:lnTo>
                    <a:pt x="11053" y="6445"/>
                  </a:lnTo>
                  <a:lnTo>
                    <a:pt x="11224" y="6274"/>
                  </a:lnTo>
                  <a:lnTo>
                    <a:pt x="11395" y="6061"/>
                  </a:lnTo>
                  <a:lnTo>
                    <a:pt x="11523" y="5890"/>
                  </a:lnTo>
                  <a:lnTo>
                    <a:pt x="11651" y="6189"/>
                  </a:lnTo>
                  <a:lnTo>
                    <a:pt x="11779" y="6530"/>
                  </a:lnTo>
                  <a:lnTo>
                    <a:pt x="11992" y="6829"/>
                  </a:lnTo>
                  <a:lnTo>
                    <a:pt x="12205" y="7085"/>
                  </a:lnTo>
                  <a:lnTo>
                    <a:pt x="12419" y="7341"/>
                  </a:lnTo>
                  <a:lnTo>
                    <a:pt x="12717" y="7554"/>
                  </a:lnTo>
                  <a:lnTo>
                    <a:pt x="13016" y="7725"/>
                  </a:lnTo>
                  <a:lnTo>
                    <a:pt x="13315" y="7896"/>
                  </a:lnTo>
                  <a:lnTo>
                    <a:pt x="13742" y="8024"/>
                  </a:lnTo>
                  <a:lnTo>
                    <a:pt x="14211" y="8152"/>
                  </a:lnTo>
                  <a:lnTo>
                    <a:pt x="15065" y="8152"/>
                  </a:lnTo>
                  <a:lnTo>
                    <a:pt x="15491" y="8024"/>
                  </a:lnTo>
                  <a:lnTo>
                    <a:pt x="15918" y="7853"/>
                  </a:lnTo>
                  <a:lnTo>
                    <a:pt x="16259" y="7597"/>
                  </a:lnTo>
                  <a:lnTo>
                    <a:pt x="16601" y="7298"/>
                  </a:lnTo>
                  <a:lnTo>
                    <a:pt x="16814" y="6871"/>
                  </a:lnTo>
                  <a:lnTo>
                    <a:pt x="17028" y="6487"/>
                  </a:lnTo>
                  <a:lnTo>
                    <a:pt x="17113" y="6018"/>
                  </a:lnTo>
                  <a:lnTo>
                    <a:pt x="17198" y="5591"/>
                  </a:lnTo>
                  <a:lnTo>
                    <a:pt x="17198" y="5122"/>
                  </a:lnTo>
                  <a:lnTo>
                    <a:pt x="17156" y="4652"/>
                  </a:lnTo>
                  <a:lnTo>
                    <a:pt x="17028" y="4183"/>
                  </a:lnTo>
                  <a:lnTo>
                    <a:pt x="16900" y="3756"/>
                  </a:lnTo>
                  <a:lnTo>
                    <a:pt x="16729" y="3372"/>
                  </a:lnTo>
                  <a:lnTo>
                    <a:pt x="16515" y="2945"/>
                  </a:lnTo>
                  <a:lnTo>
                    <a:pt x="16259" y="2604"/>
                  </a:lnTo>
                  <a:lnTo>
                    <a:pt x="15961" y="2263"/>
                  </a:lnTo>
                  <a:lnTo>
                    <a:pt x="15662" y="1921"/>
                  </a:lnTo>
                  <a:lnTo>
                    <a:pt x="15278" y="1665"/>
                  </a:lnTo>
                  <a:lnTo>
                    <a:pt x="14937" y="1409"/>
                  </a:lnTo>
                  <a:lnTo>
                    <a:pt x="14552" y="1153"/>
                  </a:lnTo>
                  <a:lnTo>
                    <a:pt x="14126" y="982"/>
                  </a:lnTo>
                  <a:lnTo>
                    <a:pt x="13656" y="812"/>
                  </a:lnTo>
                  <a:lnTo>
                    <a:pt x="13230" y="684"/>
                  </a:lnTo>
                  <a:lnTo>
                    <a:pt x="12760" y="641"/>
                  </a:lnTo>
                  <a:lnTo>
                    <a:pt x="12291" y="598"/>
                  </a:lnTo>
                  <a:lnTo>
                    <a:pt x="11821" y="641"/>
                  </a:lnTo>
                  <a:lnTo>
                    <a:pt x="11395" y="769"/>
                  </a:lnTo>
                  <a:lnTo>
                    <a:pt x="10968" y="982"/>
                  </a:lnTo>
                  <a:lnTo>
                    <a:pt x="10754" y="641"/>
                  </a:lnTo>
                  <a:lnTo>
                    <a:pt x="10456" y="385"/>
                  </a:lnTo>
                  <a:lnTo>
                    <a:pt x="10157" y="172"/>
                  </a:lnTo>
                  <a:lnTo>
                    <a:pt x="9816" y="43"/>
                  </a:lnTo>
                  <a:lnTo>
                    <a:pt x="9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1"/>
            <p:cNvSpPr/>
            <p:nvPr/>
          </p:nvSpPr>
          <p:spPr>
            <a:xfrm>
              <a:off x="880375" y="1769275"/>
              <a:ext cx="84300" cy="37375"/>
            </a:xfrm>
            <a:custGeom>
              <a:avLst/>
              <a:gdLst/>
              <a:ahLst/>
              <a:cxnLst/>
              <a:rect l="l" t="t" r="r" b="b"/>
              <a:pathLst>
                <a:path w="3372" h="1495" extrusionOk="0">
                  <a:moveTo>
                    <a:pt x="1408" y="1"/>
                  </a:moveTo>
                  <a:lnTo>
                    <a:pt x="1152" y="44"/>
                  </a:lnTo>
                  <a:lnTo>
                    <a:pt x="896" y="129"/>
                  </a:lnTo>
                  <a:lnTo>
                    <a:pt x="683" y="257"/>
                  </a:lnTo>
                  <a:lnTo>
                    <a:pt x="470" y="385"/>
                  </a:lnTo>
                  <a:lnTo>
                    <a:pt x="299" y="556"/>
                  </a:lnTo>
                  <a:lnTo>
                    <a:pt x="128" y="726"/>
                  </a:lnTo>
                  <a:lnTo>
                    <a:pt x="0" y="940"/>
                  </a:lnTo>
                  <a:lnTo>
                    <a:pt x="299" y="1110"/>
                  </a:lnTo>
                  <a:lnTo>
                    <a:pt x="640" y="1281"/>
                  </a:lnTo>
                  <a:lnTo>
                    <a:pt x="1024" y="1366"/>
                  </a:lnTo>
                  <a:lnTo>
                    <a:pt x="1366" y="1452"/>
                  </a:lnTo>
                  <a:lnTo>
                    <a:pt x="1750" y="1494"/>
                  </a:lnTo>
                  <a:lnTo>
                    <a:pt x="2134" y="1494"/>
                  </a:lnTo>
                  <a:lnTo>
                    <a:pt x="2475" y="1409"/>
                  </a:lnTo>
                  <a:lnTo>
                    <a:pt x="2817" y="1324"/>
                  </a:lnTo>
                  <a:lnTo>
                    <a:pt x="3115" y="1196"/>
                  </a:lnTo>
                  <a:lnTo>
                    <a:pt x="3371" y="1068"/>
                  </a:lnTo>
                  <a:lnTo>
                    <a:pt x="3243" y="812"/>
                  </a:lnTo>
                  <a:lnTo>
                    <a:pt x="3073" y="641"/>
                  </a:lnTo>
                  <a:lnTo>
                    <a:pt x="2902" y="428"/>
                  </a:lnTo>
                  <a:lnTo>
                    <a:pt x="2689" y="300"/>
                  </a:lnTo>
                  <a:lnTo>
                    <a:pt x="2433" y="172"/>
                  </a:lnTo>
                  <a:lnTo>
                    <a:pt x="2177" y="86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1"/>
            <p:cNvSpPr/>
            <p:nvPr/>
          </p:nvSpPr>
          <p:spPr>
            <a:xfrm>
              <a:off x="370400" y="1847175"/>
              <a:ext cx="1428575" cy="825775"/>
            </a:xfrm>
            <a:custGeom>
              <a:avLst/>
              <a:gdLst/>
              <a:ahLst/>
              <a:cxnLst/>
              <a:rect l="l" t="t" r="r" b="b"/>
              <a:pathLst>
                <a:path w="57143" h="33031" extrusionOk="0">
                  <a:moveTo>
                    <a:pt x="14937" y="0"/>
                  </a:moveTo>
                  <a:lnTo>
                    <a:pt x="13486" y="43"/>
                  </a:lnTo>
                  <a:lnTo>
                    <a:pt x="11992" y="128"/>
                  </a:lnTo>
                  <a:lnTo>
                    <a:pt x="10243" y="299"/>
                  </a:lnTo>
                  <a:lnTo>
                    <a:pt x="9346" y="384"/>
                  </a:lnTo>
                  <a:lnTo>
                    <a:pt x="8450" y="512"/>
                  </a:lnTo>
                  <a:lnTo>
                    <a:pt x="7639" y="683"/>
                  </a:lnTo>
                  <a:lnTo>
                    <a:pt x="6871" y="854"/>
                  </a:lnTo>
                  <a:lnTo>
                    <a:pt x="6231" y="1067"/>
                  </a:lnTo>
                  <a:lnTo>
                    <a:pt x="5719" y="1280"/>
                  </a:lnTo>
                  <a:lnTo>
                    <a:pt x="5506" y="1408"/>
                  </a:lnTo>
                  <a:lnTo>
                    <a:pt x="5378" y="1536"/>
                  </a:lnTo>
                  <a:lnTo>
                    <a:pt x="5250" y="1664"/>
                  </a:lnTo>
                  <a:lnTo>
                    <a:pt x="5164" y="1835"/>
                  </a:lnTo>
                  <a:lnTo>
                    <a:pt x="4183" y="5206"/>
                  </a:lnTo>
                  <a:lnTo>
                    <a:pt x="3159" y="8748"/>
                  </a:lnTo>
                  <a:lnTo>
                    <a:pt x="2049" y="12888"/>
                  </a:lnTo>
                  <a:lnTo>
                    <a:pt x="1537" y="15022"/>
                  </a:lnTo>
                  <a:lnTo>
                    <a:pt x="1068" y="17113"/>
                  </a:lnTo>
                  <a:lnTo>
                    <a:pt x="641" y="19161"/>
                  </a:lnTo>
                  <a:lnTo>
                    <a:pt x="299" y="21039"/>
                  </a:lnTo>
                  <a:lnTo>
                    <a:pt x="86" y="22703"/>
                  </a:lnTo>
                  <a:lnTo>
                    <a:pt x="43" y="23471"/>
                  </a:lnTo>
                  <a:lnTo>
                    <a:pt x="1" y="24154"/>
                  </a:lnTo>
                  <a:lnTo>
                    <a:pt x="43" y="24709"/>
                  </a:lnTo>
                  <a:lnTo>
                    <a:pt x="86" y="25221"/>
                  </a:lnTo>
                  <a:lnTo>
                    <a:pt x="171" y="25648"/>
                  </a:lnTo>
                  <a:lnTo>
                    <a:pt x="342" y="25946"/>
                  </a:lnTo>
                  <a:lnTo>
                    <a:pt x="427" y="26074"/>
                  </a:lnTo>
                  <a:lnTo>
                    <a:pt x="598" y="26202"/>
                  </a:lnTo>
                  <a:lnTo>
                    <a:pt x="1025" y="26458"/>
                  </a:lnTo>
                  <a:lnTo>
                    <a:pt x="1622" y="26757"/>
                  </a:lnTo>
                  <a:lnTo>
                    <a:pt x="2348" y="27013"/>
                  </a:lnTo>
                  <a:lnTo>
                    <a:pt x="3201" y="27312"/>
                  </a:lnTo>
                  <a:lnTo>
                    <a:pt x="4225" y="27611"/>
                  </a:lnTo>
                  <a:lnTo>
                    <a:pt x="6487" y="28165"/>
                  </a:lnTo>
                  <a:lnTo>
                    <a:pt x="9176" y="28763"/>
                  </a:lnTo>
                  <a:lnTo>
                    <a:pt x="12078" y="29360"/>
                  </a:lnTo>
                  <a:lnTo>
                    <a:pt x="15150" y="29915"/>
                  </a:lnTo>
                  <a:lnTo>
                    <a:pt x="18265" y="30470"/>
                  </a:lnTo>
                  <a:lnTo>
                    <a:pt x="24411" y="31494"/>
                  </a:lnTo>
                  <a:lnTo>
                    <a:pt x="29702" y="32305"/>
                  </a:lnTo>
                  <a:lnTo>
                    <a:pt x="34823" y="33030"/>
                  </a:lnTo>
                  <a:lnTo>
                    <a:pt x="36616" y="28251"/>
                  </a:lnTo>
                  <a:lnTo>
                    <a:pt x="27312" y="24367"/>
                  </a:lnTo>
                  <a:lnTo>
                    <a:pt x="27654" y="19673"/>
                  </a:lnTo>
                  <a:lnTo>
                    <a:pt x="28123" y="19929"/>
                  </a:lnTo>
                  <a:lnTo>
                    <a:pt x="29446" y="20612"/>
                  </a:lnTo>
                  <a:lnTo>
                    <a:pt x="30342" y="21039"/>
                  </a:lnTo>
                  <a:lnTo>
                    <a:pt x="31367" y="21508"/>
                  </a:lnTo>
                  <a:lnTo>
                    <a:pt x="32476" y="21935"/>
                  </a:lnTo>
                  <a:lnTo>
                    <a:pt x="33714" y="22404"/>
                  </a:lnTo>
                  <a:lnTo>
                    <a:pt x="34951" y="22831"/>
                  </a:lnTo>
                  <a:lnTo>
                    <a:pt x="36232" y="23172"/>
                  </a:lnTo>
                  <a:lnTo>
                    <a:pt x="37512" y="23429"/>
                  </a:lnTo>
                  <a:lnTo>
                    <a:pt x="38152" y="23557"/>
                  </a:lnTo>
                  <a:lnTo>
                    <a:pt x="38749" y="23599"/>
                  </a:lnTo>
                  <a:lnTo>
                    <a:pt x="39347" y="23642"/>
                  </a:lnTo>
                  <a:lnTo>
                    <a:pt x="39944" y="23642"/>
                  </a:lnTo>
                  <a:lnTo>
                    <a:pt x="40542" y="23599"/>
                  </a:lnTo>
                  <a:lnTo>
                    <a:pt x="41054" y="23557"/>
                  </a:lnTo>
                  <a:lnTo>
                    <a:pt x="41609" y="23429"/>
                  </a:lnTo>
                  <a:lnTo>
                    <a:pt x="42078" y="23258"/>
                  </a:lnTo>
                  <a:lnTo>
                    <a:pt x="42547" y="23044"/>
                  </a:lnTo>
                  <a:lnTo>
                    <a:pt x="42974" y="22788"/>
                  </a:lnTo>
                  <a:lnTo>
                    <a:pt x="43401" y="22447"/>
                  </a:lnTo>
                  <a:lnTo>
                    <a:pt x="43828" y="22063"/>
                  </a:lnTo>
                  <a:lnTo>
                    <a:pt x="44809" y="21124"/>
                  </a:lnTo>
                  <a:lnTo>
                    <a:pt x="45876" y="20015"/>
                  </a:lnTo>
                  <a:lnTo>
                    <a:pt x="46986" y="18734"/>
                  </a:lnTo>
                  <a:lnTo>
                    <a:pt x="48138" y="17369"/>
                  </a:lnTo>
                  <a:lnTo>
                    <a:pt x="49333" y="15918"/>
                  </a:lnTo>
                  <a:lnTo>
                    <a:pt x="51680" y="12931"/>
                  </a:lnTo>
                  <a:lnTo>
                    <a:pt x="53771" y="10071"/>
                  </a:lnTo>
                  <a:lnTo>
                    <a:pt x="55520" y="7682"/>
                  </a:lnTo>
                  <a:lnTo>
                    <a:pt x="57142" y="5420"/>
                  </a:lnTo>
                  <a:lnTo>
                    <a:pt x="52917" y="3201"/>
                  </a:lnTo>
                  <a:lnTo>
                    <a:pt x="40030" y="12931"/>
                  </a:lnTo>
                  <a:lnTo>
                    <a:pt x="30726" y="3286"/>
                  </a:lnTo>
                  <a:lnTo>
                    <a:pt x="29873" y="2859"/>
                  </a:lnTo>
                  <a:lnTo>
                    <a:pt x="28977" y="2433"/>
                  </a:lnTo>
                  <a:lnTo>
                    <a:pt x="27782" y="1920"/>
                  </a:lnTo>
                  <a:lnTo>
                    <a:pt x="26416" y="1408"/>
                  </a:lnTo>
                  <a:lnTo>
                    <a:pt x="25691" y="1152"/>
                  </a:lnTo>
                  <a:lnTo>
                    <a:pt x="24923" y="939"/>
                  </a:lnTo>
                  <a:lnTo>
                    <a:pt x="24155" y="768"/>
                  </a:lnTo>
                  <a:lnTo>
                    <a:pt x="23386" y="640"/>
                  </a:lnTo>
                  <a:lnTo>
                    <a:pt x="22618" y="555"/>
                  </a:lnTo>
                  <a:lnTo>
                    <a:pt x="21850" y="512"/>
                  </a:lnTo>
                  <a:lnTo>
                    <a:pt x="21679" y="640"/>
                  </a:lnTo>
                  <a:lnTo>
                    <a:pt x="21295" y="939"/>
                  </a:lnTo>
                  <a:lnTo>
                    <a:pt x="20997" y="1110"/>
                  </a:lnTo>
                  <a:lnTo>
                    <a:pt x="20655" y="1280"/>
                  </a:lnTo>
                  <a:lnTo>
                    <a:pt x="20271" y="1451"/>
                  </a:lnTo>
                  <a:lnTo>
                    <a:pt x="19844" y="1579"/>
                  </a:lnTo>
                  <a:lnTo>
                    <a:pt x="19332" y="1707"/>
                  </a:lnTo>
                  <a:lnTo>
                    <a:pt x="18265" y="1707"/>
                  </a:lnTo>
                  <a:lnTo>
                    <a:pt x="17625" y="1579"/>
                  </a:lnTo>
                  <a:lnTo>
                    <a:pt x="17028" y="1366"/>
                  </a:lnTo>
                  <a:lnTo>
                    <a:pt x="16345" y="1067"/>
                  </a:lnTo>
                  <a:lnTo>
                    <a:pt x="15662" y="598"/>
                  </a:lnTo>
                  <a:lnTo>
                    <a:pt x="15321" y="299"/>
                  </a:lnTo>
                  <a:lnTo>
                    <a:pt x="149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1"/>
            <p:cNvSpPr/>
            <p:nvPr/>
          </p:nvSpPr>
          <p:spPr>
            <a:xfrm>
              <a:off x="580575" y="2052000"/>
              <a:ext cx="474775" cy="406500"/>
            </a:xfrm>
            <a:custGeom>
              <a:avLst/>
              <a:gdLst/>
              <a:ahLst/>
              <a:cxnLst/>
              <a:rect l="l" t="t" r="r" b="b"/>
              <a:pathLst>
                <a:path w="18991" h="16260" extrusionOk="0">
                  <a:moveTo>
                    <a:pt x="2006" y="1"/>
                  </a:moveTo>
                  <a:lnTo>
                    <a:pt x="1964" y="43"/>
                  </a:lnTo>
                  <a:lnTo>
                    <a:pt x="1" y="9987"/>
                  </a:lnTo>
                  <a:lnTo>
                    <a:pt x="1" y="10029"/>
                  </a:lnTo>
                  <a:lnTo>
                    <a:pt x="86" y="10072"/>
                  </a:lnTo>
                  <a:lnTo>
                    <a:pt x="18863" y="16260"/>
                  </a:lnTo>
                  <a:lnTo>
                    <a:pt x="18948" y="16260"/>
                  </a:lnTo>
                  <a:lnTo>
                    <a:pt x="18991" y="16217"/>
                  </a:lnTo>
                  <a:lnTo>
                    <a:pt x="18991" y="16132"/>
                  </a:lnTo>
                  <a:lnTo>
                    <a:pt x="18948" y="16089"/>
                  </a:lnTo>
                  <a:lnTo>
                    <a:pt x="171" y="9944"/>
                  </a:lnTo>
                  <a:lnTo>
                    <a:pt x="2134" y="86"/>
                  </a:lnTo>
                  <a:lnTo>
                    <a:pt x="2134" y="43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1"/>
            <p:cNvSpPr/>
            <p:nvPr/>
          </p:nvSpPr>
          <p:spPr>
            <a:xfrm>
              <a:off x="617925" y="2068000"/>
              <a:ext cx="41625" cy="45900"/>
            </a:xfrm>
            <a:custGeom>
              <a:avLst/>
              <a:gdLst/>
              <a:ahLst/>
              <a:cxnLst/>
              <a:rect l="l" t="t" r="r" b="b"/>
              <a:pathLst>
                <a:path w="1665" h="1836" extrusionOk="0">
                  <a:moveTo>
                    <a:pt x="1494" y="1"/>
                  </a:moveTo>
                  <a:lnTo>
                    <a:pt x="43" y="1708"/>
                  </a:lnTo>
                  <a:lnTo>
                    <a:pt x="0" y="1750"/>
                  </a:lnTo>
                  <a:lnTo>
                    <a:pt x="43" y="1836"/>
                  </a:lnTo>
                  <a:lnTo>
                    <a:pt x="86" y="1836"/>
                  </a:lnTo>
                  <a:lnTo>
                    <a:pt x="171" y="1793"/>
                  </a:lnTo>
                  <a:lnTo>
                    <a:pt x="1622" y="129"/>
                  </a:lnTo>
                  <a:lnTo>
                    <a:pt x="1665" y="86"/>
                  </a:lnTo>
                  <a:lnTo>
                    <a:pt x="1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1"/>
            <p:cNvSpPr/>
            <p:nvPr/>
          </p:nvSpPr>
          <p:spPr>
            <a:xfrm>
              <a:off x="1055325" y="2088275"/>
              <a:ext cx="8575" cy="252875"/>
            </a:xfrm>
            <a:custGeom>
              <a:avLst/>
              <a:gdLst/>
              <a:ahLst/>
              <a:cxnLst/>
              <a:rect l="l" t="t" r="r" b="b"/>
              <a:pathLst>
                <a:path w="343" h="10115" extrusionOk="0">
                  <a:moveTo>
                    <a:pt x="44" y="1"/>
                  </a:moveTo>
                  <a:lnTo>
                    <a:pt x="1" y="43"/>
                  </a:lnTo>
                  <a:lnTo>
                    <a:pt x="1" y="86"/>
                  </a:lnTo>
                  <a:lnTo>
                    <a:pt x="172" y="10029"/>
                  </a:lnTo>
                  <a:lnTo>
                    <a:pt x="172" y="10114"/>
                  </a:lnTo>
                  <a:lnTo>
                    <a:pt x="300" y="10114"/>
                  </a:lnTo>
                  <a:lnTo>
                    <a:pt x="342" y="10029"/>
                  </a:lnTo>
                  <a:lnTo>
                    <a:pt x="129" y="86"/>
                  </a:lnTo>
                  <a:lnTo>
                    <a:pt x="129" y="43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1"/>
            <p:cNvSpPr/>
            <p:nvPr/>
          </p:nvSpPr>
          <p:spPr>
            <a:xfrm>
              <a:off x="370400" y="2366725"/>
              <a:ext cx="118450" cy="172850"/>
            </a:xfrm>
            <a:custGeom>
              <a:avLst/>
              <a:gdLst/>
              <a:ahLst/>
              <a:cxnLst/>
              <a:rect l="l" t="t" r="r" b="b"/>
              <a:pathLst>
                <a:path w="4738" h="6914" extrusionOk="0">
                  <a:moveTo>
                    <a:pt x="342" y="1"/>
                  </a:moveTo>
                  <a:lnTo>
                    <a:pt x="129" y="1793"/>
                  </a:lnTo>
                  <a:lnTo>
                    <a:pt x="43" y="2561"/>
                  </a:lnTo>
                  <a:lnTo>
                    <a:pt x="1" y="3244"/>
                  </a:lnTo>
                  <a:lnTo>
                    <a:pt x="1" y="3884"/>
                  </a:lnTo>
                  <a:lnTo>
                    <a:pt x="86" y="4396"/>
                  </a:lnTo>
                  <a:lnTo>
                    <a:pt x="171" y="4823"/>
                  </a:lnTo>
                  <a:lnTo>
                    <a:pt x="342" y="5164"/>
                  </a:lnTo>
                  <a:lnTo>
                    <a:pt x="513" y="5378"/>
                  </a:lnTo>
                  <a:lnTo>
                    <a:pt x="854" y="5591"/>
                  </a:lnTo>
                  <a:lnTo>
                    <a:pt x="1238" y="5804"/>
                  </a:lnTo>
                  <a:lnTo>
                    <a:pt x="1750" y="6018"/>
                  </a:lnTo>
                  <a:lnTo>
                    <a:pt x="2348" y="6231"/>
                  </a:lnTo>
                  <a:lnTo>
                    <a:pt x="3031" y="6445"/>
                  </a:lnTo>
                  <a:lnTo>
                    <a:pt x="4652" y="6914"/>
                  </a:lnTo>
                  <a:lnTo>
                    <a:pt x="4695" y="6402"/>
                  </a:lnTo>
                  <a:lnTo>
                    <a:pt x="4738" y="5847"/>
                  </a:lnTo>
                  <a:lnTo>
                    <a:pt x="4695" y="5292"/>
                  </a:lnTo>
                  <a:lnTo>
                    <a:pt x="4652" y="4780"/>
                  </a:lnTo>
                  <a:lnTo>
                    <a:pt x="4524" y="4225"/>
                  </a:lnTo>
                  <a:lnTo>
                    <a:pt x="4396" y="3713"/>
                  </a:lnTo>
                  <a:lnTo>
                    <a:pt x="4225" y="3244"/>
                  </a:lnTo>
                  <a:lnTo>
                    <a:pt x="4012" y="2775"/>
                  </a:lnTo>
                  <a:lnTo>
                    <a:pt x="3756" y="2348"/>
                  </a:lnTo>
                  <a:lnTo>
                    <a:pt x="3457" y="1964"/>
                  </a:lnTo>
                  <a:lnTo>
                    <a:pt x="3159" y="1580"/>
                  </a:lnTo>
                  <a:lnTo>
                    <a:pt x="2817" y="1238"/>
                  </a:lnTo>
                  <a:lnTo>
                    <a:pt x="2476" y="940"/>
                  </a:lnTo>
                  <a:lnTo>
                    <a:pt x="2092" y="641"/>
                  </a:lnTo>
                  <a:lnTo>
                    <a:pt x="1665" y="427"/>
                  </a:lnTo>
                  <a:lnTo>
                    <a:pt x="1238" y="257"/>
                  </a:lnTo>
                  <a:lnTo>
                    <a:pt x="811" y="86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1"/>
            <p:cNvSpPr/>
            <p:nvPr/>
          </p:nvSpPr>
          <p:spPr>
            <a:xfrm>
              <a:off x="1275100" y="2283525"/>
              <a:ext cx="233675" cy="154700"/>
            </a:xfrm>
            <a:custGeom>
              <a:avLst/>
              <a:gdLst/>
              <a:ahLst/>
              <a:cxnLst/>
              <a:rect l="l" t="t" r="r" b="b"/>
              <a:pathLst>
                <a:path w="9347" h="6188" extrusionOk="0">
                  <a:moveTo>
                    <a:pt x="4524" y="0"/>
                  </a:moveTo>
                  <a:lnTo>
                    <a:pt x="4012" y="85"/>
                  </a:lnTo>
                  <a:lnTo>
                    <a:pt x="3543" y="256"/>
                  </a:lnTo>
                  <a:lnTo>
                    <a:pt x="3073" y="427"/>
                  </a:lnTo>
                  <a:lnTo>
                    <a:pt x="2647" y="683"/>
                  </a:lnTo>
                  <a:lnTo>
                    <a:pt x="2263" y="939"/>
                  </a:lnTo>
                  <a:lnTo>
                    <a:pt x="1879" y="1280"/>
                  </a:lnTo>
                  <a:lnTo>
                    <a:pt x="1537" y="1664"/>
                  </a:lnTo>
                  <a:lnTo>
                    <a:pt x="1196" y="2048"/>
                  </a:lnTo>
                  <a:lnTo>
                    <a:pt x="897" y="2518"/>
                  </a:lnTo>
                  <a:lnTo>
                    <a:pt x="641" y="2987"/>
                  </a:lnTo>
                  <a:lnTo>
                    <a:pt x="428" y="3457"/>
                  </a:lnTo>
                  <a:lnTo>
                    <a:pt x="257" y="4011"/>
                  </a:lnTo>
                  <a:lnTo>
                    <a:pt x="129" y="4566"/>
                  </a:lnTo>
                  <a:lnTo>
                    <a:pt x="44" y="5121"/>
                  </a:lnTo>
                  <a:lnTo>
                    <a:pt x="1" y="5718"/>
                  </a:lnTo>
                  <a:lnTo>
                    <a:pt x="982" y="5932"/>
                  </a:lnTo>
                  <a:lnTo>
                    <a:pt x="1921" y="6060"/>
                  </a:lnTo>
                  <a:lnTo>
                    <a:pt x="2860" y="6188"/>
                  </a:lnTo>
                  <a:lnTo>
                    <a:pt x="3756" y="6188"/>
                  </a:lnTo>
                  <a:lnTo>
                    <a:pt x="4610" y="6145"/>
                  </a:lnTo>
                  <a:lnTo>
                    <a:pt x="4994" y="6060"/>
                  </a:lnTo>
                  <a:lnTo>
                    <a:pt x="5378" y="5975"/>
                  </a:lnTo>
                  <a:lnTo>
                    <a:pt x="5762" y="5846"/>
                  </a:lnTo>
                  <a:lnTo>
                    <a:pt x="6146" y="5718"/>
                  </a:lnTo>
                  <a:lnTo>
                    <a:pt x="6445" y="5505"/>
                  </a:lnTo>
                  <a:lnTo>
                    <a:pt x="6786" y="5334"/>
                  </a:lnTo>
                  <a:lnTo>
                    <a:pt x="7341" y="4865"/>
                  </a:lnTo>
                  <a:lnTo>
                    <a:pt x="7981" y="4310"/>
                  </a:lnTo>
                  <a:lnTo>
                    <a:pt x="8621" y="3670"/>
                  </a:lnTo>
                  <a:lnTo>
                    <a:pt x="9347" y="2945"/>
                  </a:lnTo>
                  <a:lnTo>
                    <a:pt x="8963" y="2304"/>
                  </a:lnTo>
                  <a:lnTo>
                    <a:pt x="8536" y="1707"/>
                  </a:lnTo>
                  <a:lnTo>
                    <a:pt x="8066" y="1238"/>
                  </a:lnTo>
                  <a:lnTo>
                    <a:pt x="7554" y="811"/>
                  </a:lnTo>
                  <a:lnTo>
                    <a:pt x="6957" y="469"/>
                  </a:lnTo>
                  <a:lnTo>
                    <a:pt x="6359" y="213"/>
                  </a:lnTo>
                  <a:lnTo>
                    <a:pt x="6018" y="128"/>
                  </a:lnTo>
                  <a:lnTo>
                    <a:pt x="5677" y="43"/>
                  </a:lnTo>
                  <a:lnTo>
                    <a:pt x="53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1"/>
            <p:cNvSpPr/>
            <p:nvPr/>
          </p:nvSpPr>
          <p:spPr>
            <a:xfrm>
              <a:off x="701125" y="1847175"/>
              <a:ext cx="272075" cy="124850"/>
            </a:xfrm>
            <a:custGeom>
              <a:avLst/>
              <a:gdLst/>
              <a:ahLst/>
              <a:cxnLst/>
              <a:rect l="l" t="t" r="r" b="b"/>
              <a:pathLst>
                <a:path w="10883" h="4994" extrusionOk="0">
                  <a:moveTo>
                    <a:pt x="1708" y="0"/>
                  </a:moveTo>
                  <a:lnTo>
                    <a:pt x="1" y="85"/>
                  </a:lnTo>
                  <a:lnTo>
                    <a:pt x="86" y="598"/>
                  </a:lnTo>
                  <a:lnTo>
                    <a:pt x="214" y="1067"/>
                  </a:lnTo>
                  <a:lnTo>
                    <a:pt x="385" y="1536"/>
                  </a:lnTo>
                  <a:lnTo>
                    <a:pt x="598" y="2006"/>
                  </a:lnTo>
                  <a:lnTo>
                    <a:pt x="854" y="2433"/>
                  </a:lnTo>
                  <a:lnTo>
                    <a:pt x="1110" y="2859"/>
                  </a:lnTo>
                  <a:lnTo>
                    <a:pt x="1452" y="3243"/>
                  </a:lnTo>
                  <a:lnTo>
                    <a:pt x="1793" y="3585"/>
                  </a:lnTo>
                  <a:lnTo>
                    <a:pt x="2177" y="3884"/>
                  </a:lnTo>
                  <a:lnTo>
                    <a:pt x="2604" y="4182"/>
                  </a:lnTo>
                  <a:lnTo>
                    <a:pt x="3031" y="4438"/>
                  </a:lnTo>
                  <a:lnTo>
                    <a:pt x="3500" y="4609"/>
                  </a:lnTo>
                  <a:lnTo>
                    <a:pt x="3970" y="4780"/>
                  </a:lnTo>
                  <a:lnTo>
                    <a:pt x="4482" y="4908"/>
                  </a:lnTo>
                  <a:lnTo>
                    <a:pt x="4994" y="4993"/>
                  </a:lnTo>
                  <a:lnTo>
                    <a:pt x="5975" y="4993"/>
                  </a:lnTo>
                  <a:lnTo>
                    <a:pt x="6487" y="4908"/>
                  </a:lnTo>
                  <a:lnTo>
                    <a:pt x="6914" y="4822"/>
                  </a:lnTo>
                  <a:lnTo>
                    <a:pt x="7384" y="4694"/>
                  </a:lnTo>
                  <a:lnTo>
                    <a:pt x="7810" y="4524"/>
                  </a:lnTo>
                  <a:lnTo>
                    <a:pt x="8194" y="4310"/>
                  </a:lnTo>
                  <a:lnTo>
                    <a:pt x="8578" y="4054"/>
                  </a:lnTo>
                  <a:lnTo>
                    <a:pt x="8963" y="3798"/>
                  </a:lnTo>
                  <a:lnTo>
                    <a:pt x="9304" y="3499"/>
                  </a:lnTo>
                  <a:lnTo>
                    <a:pt x="9603" y="3158"/>
                  </a:lnTo>
                  <a:lnTo>
                    <a:pt x="9901" y="2817"/>
                  </a:lnTo>
                  <a:lnTo>
                    <a:pt x="10157" y="2433"/>
                  </a:lnTo>
                  <a:lnTo>
                    <a:pt x="10413" y="2049"/>
                  </a:lnTo>
                  <a:lnTo>
                    <a:pt x="10584" y="1664"/>
                  </a:lnTo>
                  <a:lnTo>
                    <a:pt x="10755" y="1195"/>
                  </a:lnTo>
                  <a:lnTo>
                    <a:pt x="10883" y="768"/>
                  </a:lnTo>
                  <a:lnTo>
                    <a:pt x="10328" y="640"/>
                  </a:lnTo>
                  <a:lnTo>
                    <a:pt x="9731" y="598"/>
                  </a:lnTo>
                  <a:lnTo>
                    <a:pt x="9176" y="512"/>
                  </a:lnTo>
                  <a:lnTo>
                    <a:pt x="8621" y="512"/>
                  </a:lnTo>
                  <a:lnTo>
                    <a:pt x="8450" y="640"/>
                  </a:lnTo>
                  <a:lnTo>
                    <a:pt x="8066" y="939"/>
                  </a:lnTo>
                  <a:lnTo>
                    <a:pt x="7768" y="1110"/>
                  </a:lnTo>
                  <a:lnTo>
                    <a:pt x="7426" y="1280"/>
                  </a:lnTo>
                  <a:lnTo>
                    <a:pt x="7042" y="1451"/>
                  </a:lnTo>
                  <a:lnTo>
                    <a:pt x="6615" y="1579"/>
                  </a:lnTo>
                  <a:lnTo>
                    <a:pt x="6103" y="1707"/>
                  </a:lnTo>
                  <a:lnTo>
                    <a:pt x="5036" y="1707"/>
                  </a:lnTo>
                  <a:lnTo>
                    <a:pt x="4396" y="1579"/>
                  </a:lnTo>
                  <a:lnTo>
                    <a:pt x="3799" y="1366"/>
                  </a:lnTo>
                  <a:lnTo>
                    <a:pt x="3116" y="1067"/>
                  </a:lnTo>
                  <a:lnTo>
                    <a:pt x="2433" y="598"/>
                  </a:lnTo>
                  <a:lnTo>
                    <a:pt x="2092" y="299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41"/>
          <p:cNvSpPr txBox="1">
            <a:spLocks noGrp="1"/>
          </p:cNvSpPr>
          <p:nvPr>
            <p:ph type="subTitle" idx="1"/>
          </p:nvPr>
        </p:nvSpPr>
        <p:spPr>
          <a:xfrm>
            <a:off x="4657425" y="475802"/>
            <a:ext cx="2719500" cy="3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HOW TO CREATE A GOOD WORK ATMOSPHERE</a:t>
            </a:r>
            <a:endParaRPr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59"/>
          <p:cNvSpPr txBox="1">
            <a:spLocks noGrp="1"/>
          </p:cNvSpPr>
          <p:nvPr>
            <p:ph type="title"/>
          </p:nvPr>
        </p:nvSpPr>
        <p:spPr>
          <a:xfrm>
            <a:off x="720000" y="4660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FEATURES - HOMEPAGE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29EE54-29CA-6851-C770-411ED2362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227" y="1160204"/>
            <a:ext cx="5887545" cy="33101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59"/>
          <p:cNvSpPr txBox="1">
            <a:spLocks noGrp="1"/>
          </p:cNvSpPr>
          <p:nvPr>
            <p:ph type="title"/>
          </p:nvPr>
        </p:nvSpPr>
        <p:spPr>
          <a:xfrm>
            <a:off x="720000" y="4660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FEATURES – </a:t>
            </a:r>
            <a:r>
              <a:rPr lang="en"/>
              <a:t>SEARCH &amp; FILTER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D3AA14-838D-3C03-4EF0-189FE5407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227" y="1117674"/>
            <a:ext cx="5887545" cy="33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4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59"/>
          <p:cNvSpPr txBox="1">
            <a:spLocks noGrp="1"/>
          </p:cNvSpPr>
          <p:nvPr>
            <p:ph type="title"/>
          </p:nvPr>
        </p:nvSpPr>
        <p:spPr>
          <a:xfrm>
            <a:off x="720000" y="4660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FEATURES – JOB DETAILS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5707B2-860A-A737-4266-F6AA71042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227" y="1202734"/>
            <a:ext cx="5887545" cy="33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91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8"/>
          <p:cNvSpPr/>
          <p:nvPr/>
        </p:nvSpPr>
        <p:spPr>
          <a:xfrm>
            <a:off x="726479" y="1169460"/>
            <a:ext cx="2975018" cy="2974960"/>
          </a:xfrm>
          <a:custGeom>
            <a:avLst/>
            <a:gdLst/>
            <a:ahLst/>
            <a:cxnLst/>
            <a:rect l="l" t="t" r="r" b="b"/>
            <a:pathLst>
              <a:path w="51382" h="51381" extrusionOk="0">
                <a:moveTo>
                  <a:pt x="1" y="1"/>
                </a:moveTo>
                <a:lnTo>
                  <a:pt x="1" y="51381"/>
                </a:lnTo>
                <a:lnTo>
                  <a:pt x="51381" y="51381"/>
                </a:lnTo>
                <a:lnTo>
                  <a:pt x="5138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58"/>
          <p:cNvSpPr txBox="1">
            <a:spLocks noGrp="1"/>
          </p:cNvSpPr>
          <p:nvPr>
            <p:ph type="title"/>
          </p:nvPr>
        </p:nvSpPr>
        <p:spPr>
          <a:xfrm>
            <a:off x="3947588" y="1957400"/>
            <a:ext cx="3739200" cy="19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 APP</a:t>
            </a:r>
            <a:endParaRPr dirty="0"/>
          </a:p>
        </p:txBody>
      </p:sp>
      <p:sp>
        <p:nvSpPr>
          <p:cNvPr id="722" name="Google Shape;722;p58"/>
          <p:cNvSpPr txBox="1">
            <a:spLocks noGrp="1"/>
          </p:cNvSpPr>
          <p:nvPr>
            <p:ph type="title" idx="2"/>
          </p:nvPr>
        </p:nvSpPr>
        <p:spPr>
          <a:xfrm>
            <a:off x="6534488" y="630000"/>
            <a:ext cx="1152300" cy="10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F44CB-A436-CA18-D743-BB0224393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40" name="Google Shape;1239;p75">
            <a:extLst>
              <a:ext uri="{FF2B5EF4-FFF2-40B4-BE49-F238E27FC236}">
                <a16:creationId xmlns:a16="http://schemas.microsoft.com/office/drawing/2014/main" id="{2ABD2A2B-BE21-AF97-7184-991E958494F2}"/>
              </a:ext>
            </a:extLst>
          </p:cNvPr>
          <p:cNvGrpSpPr/>
          <p:nvPr/>
        </p:nvGrpSpPr>
        <p:grpSpPr>
          <a:xfrm>
            <a:off x="359188" y="1126928"/>
            <a:ext cx="3204080" cy="3013177"/>
            <a:chOff x="254500" y="2850250"/>
            <a:chExt cx="1261300" cy="1186150"/>
          </a:xfrm>
        </p:grpSpPr>
        <p:sp>
          <p:nvSpPr>
            <p:cNvPr id="141" name="Google Shape;1240;p75">
              <a:extLst>
                <a:ext uri="{FF2B5EF4-FFF2-40B4-BE49-F238E27FC236}">
                  <a16:creationId xmlns:a16="http://schemas.microsoft.com/office/drawing/2014/main" id="{2AEA5E0F-977D-7419-649A-764269B33C7D}"/>
                </a:ext>
              </a:extLst>
            </p:cNvPr>
            <p:cNvSpPr/>
            <p:nvPr/>
          </p:nvSpPr>
          <p:spPr>
            <a:xfrm>
              <a:off x="1410750" y="3007300"/>
              <a:ext cx="63625" cy="63625"/>
            </a:xfrm>
            <a:custGeom>
              <a:avLst/>
              <a:gdLst/>
              <a:ahLst/>
              <a:cxnLst/>
              <a:rect l="l" t="t" r="r" b="b"/>
              <a:pathLst>
                <a:path w="2545" h="2545" extrusionOk="0">
                  <a:moveTo>
                    <a:pt x="1003" y="1"/>
                  </a:moveTo>
                  <a:lnTo>
                    <a:pt x="771" y="78"/>
                  </a:lnTo>
                  <a:lnTo>
                    <a:pt x="540" y="193"/>
                  </a:lnTo>
                  <a:lnTo>
                    <a:pt x="347" y="348"/>
                  </a:lnTo>
                  <a:lnTo>
                    <a:pt x="193" y="540"/>
                  </a:lnTo>
                  <a:lnTo>
                    <a:pt x="78" y="772"/>
                  </a:lnTo>
                  <a:lnTo>
                    <a:pt x="1" y="1003"/>
                  </a:lnTo>
                  <a:lnTo>
                    <a:pt x="1" y="1273"/>
                  </a:lnTo>
                  <a:lnTo>
                    <a:pt x="1" y="1542"/>
                  </a:lnTo>
                  <a:lnTo>
                    <a:pt x="78" y="1774"/>
                  </a:lnTo>
                  <a:lnTo>
                    <a:pt x="193" y="1966"/>
                  </a:lnTo>
                  <a:lnTo>
                    <a:pt x="347" y="2159"/>
                  </a:lnTo>
                  <a:lnTo>
                    <a:pt x="540" y="2313"/>
                  </a:lnTo>
                  <a:lnTo>
                    <a:pt x="771" y="2429"/>
                  </a:lnTo>
                  <a:lnTo>
                    <a:pt x="1003" y="2506"/>
                  </a:lnTo>
                  <a:lnTo>
                    <a:pt x="1272" y="2545"/>
                  </a:lnTo>
                  <a:lnTo>
                    <a:pt x="1542" y="2506"/>
                  </a:lnTo>
                  <a:lnTo>
                    <a:pt x="1773" y="2429"/>
                  </a:lnTo>
                  <a:lnTo>
                    <a:pt x="1966" y="2313"/>
                  </a:lnTo>
                  <a:lnTo>
                    <a:pt x="2159" y="2159"/>
                  </a:lnTo>
                  <a:lnTo>
                    <a:pt x="2313" y="1966"/>
                  </a:lnTo>
                  <a:lnTo>
                    <a:pt x="2429" y="1774"/>
                  </a:lnTo>
                  <a:lnTo>
                    <a:pt x="2506" y="1542"/>
                  </a:lnTo>
                  <a:lnTo>
                    <a:pt x="2544" y="1273"/>
                  </a:lnTo>
                  <a:lnTo>
                    <a:pt x="2506" y="1003"/>
                  </a:lnTo>
                  <a:lnTo>
                    <a:pt x="2429" y="772"/>
                  </a:lnTo>
                  <a:lnTo>
                    <a:pt x="2313" y="540"/>
                  </a:lnTo>
                  <a:lnTo>
                    <a:pt x="2159" y="348"/>
                  </a:lnTo>
                  <a:lnTo>
                    <a:pt x="1966" y="193"/>
                  </a:lnTo>
                  <a:lnTo>
                    <a:pt x="1773" y="78"/>
                  </a:lnTo>
                  <a:lnTo>
                    <a:pt x="15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241;p75">
              <a:extLst>
                <a:ext uri="{FF2B5EF4-FFF2-40B4-BE49-F238E27FC236}">
                  <a16:creationId xmlns:a16="http://schemas.microsoft.com/office/drawing/2014/main" id="{F19AF45E-B5A5-C15E-5C94-9FF9B00A1A95}"/>
                </a:ext>
              </a:extLst>
            </p:cNvPr>
            <p:cNvSpPr/>
            <p:nvPr/>
          </p:nvSpPr>
          <p:spPr>
            <a:xfrm>
              <a:off x="1410750" y="3083425"/>
              <a:ext cx="63625" cy="64575"/>
            </a:xfrm>
            <a:custGeom>
              <a:avLst/>
              <a:gdLst/>
              <a:ahLst/>
              <a:cxnLst/>
              <a:rect l="l" t="t" r="r" b="b"/>
              <a:pathLst>
                <a:path w="2545" h="2583" extrusionOk="0">
                  <a:moveTo>
                    <a:pt x="1272" y="1"/>
                  </a:moveTo>
                  <a:lnTo>
                    <a:pt x="1003" y="39"/>
                  </a:lnTo>
                  <a:lnTo>
                    <a:pt x="771" y="116"/>
                  </a:lnTo>
                  <a:lnTo>
                    <a:pt x="540" y="232"/>
                  </a:lnTo>
                  <a:lnTo>
                    <a:pt x="347" y="386"/>
                  </a:lnTo>
                  <a:lnTo>
                    <a:pt x="193" y="579"/>
                  </a:lnTo>
                  <a:lnTo>
                    <a:pt x="78" y="810"/>
                  </a:lnTo>
                  <a:lnTo>
                    <a:pt x="1" y="1041"/>
                  </a:lnTo>
                  <a:lnTo>
                    <a:pt x="1" y="1311"/>
                  </a:lnTo>
                  <a:lnTo>
                    <a:pt x="1" y="1542"/>
                  </a:lnTo>
                  <a:lnTo>
                    <a:pt x="78" y="1774"/>
                  </a:lnTo>
                  <a:lnTo>
                    <a:pt x="193" y="2005"/>
                  </a:lnTo>
                  <a:lnTo>
                    <a:pt x="347" y="2197"/>
                  </a:lnTo>
                  <a:lnTo>
                    <a:pt x="540" y="2352"/>
                  </a:lnTo>
                  <a:lnTo>
                    <a:pt x="771" y="2467"/>
                  </a:lnTo>
                  <a:lnTo>
                    <a:pt x="1003" y="2544"/>
                  </a:lnTo>
                  <a:lnTo>
                    <a:pt x="1272" y="2583"/>
                  </a:lnTo>
                  <a:lnTo>
                    <a:pt x="1542" y="2544"/>
                  </a:lnTo>
                  <a:lnTo>
                    <a:pt x="1773" y="2467"/>
                  </a:lnTo>
                  <a:lnTo>
                    <a:pt x="1966" y="2352"/>
                  </a:lnTo>
                  <a:lnTo>
                    <a:pt x="2159" y="2197"/>
                  </a:lnTo>
                  <a:lnTo>
                    <a:pt x="2313" y="2005"/>
                  </a:lnTo>
                  <a:lnTo>
                    <a:pt x="2429" y="1774"/>
                  </a:lnTo>
                  <a:lnTo>
                    <a:pt x="2506" y="1542"/>
                  </a:lnTo>
                  <a:lnTo>
                    <a:pt x="2544" y="1311"/>
                  </a:lnTo>
                  <a:lnTo>
                    <a:pt x="2506" y="1041"/>
                  </a:lnTo>
                  <a:lnTo>
                    <a:pt x="2429" y="810"/>
                  </a:lnTo>
                  <a:lnTo>
                    <a:pt x="2313" y="579"/>
                  </a:lnTo>
                  <a:lnTo>
                    <a:pt x="2159" y="386"/>
                  </a:lnTo>
                  <a:lnTo>
                    <a:pt x="1966" y="232"/>
                  </a:lnTo>
                  <a:lnTo>
                    <a:pt x="1773" y="116"/>
                  </a:lnTo>
                  <a:lnTo>
                    <a:pt x="1542" y="39"/>
                  </a:lnTo>
                  <a:lnTo>
                    <a:pt x="1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242;p75">
              <a:extLst>
                <a:ext uri="{FF2B5EF4-FFF2-40B4-BE49-F238E27FC236}">
                  <a16:creationId xmlns:a16="http://schemas.microsoft.com/office/drawing/2014/main" id="{37A42C35-DC27-9B96-7DFE-E3E94C2133CE}"/>
                </a:ext>
              </a:extLst>
            </p:cNvPr>
            <p:cNvSpPr/>
            <p:nvPr/>
          </p:nvSpPr>
          <p:spPr>
            <a:xfrm>
              <a:off x="1410750" y="3160500"/>
              <a:ext cx="63625" cy="63625"/>
            </a:xfrm>
            <a:custGeom>
              <a:avLst/>
              <a:gdLst/>
              <a:ahLst/>
              <a:cxnLst/>
              <a:rect l="l" t="t" r="r" b="b"/>
              <a:pathLst>
                <a:path w="2545" h="2545" extrusionOk="0">
                  <a:moveTo>
                    <a:pt x="1272" y="1"/>
                  </a:moveTo>
                  <a:lnTo>
                    <a:pt x="1003" y="39"/>
                  </a:lnTo>
                  <a:lnTo>
                    <a:pt x="771" y="117"/>
                  </a:lnTo>
                  <a:lnTo>
                    <a:pt x="540" y="232"/>
                  </a:lnTo>
                  <a:lnTo>
                    <a:pt x="347" y="386"/>
                  </a:lnTo>
                  <a:lnTo>
                    <a:pt x="193" y="579"/>
                  </a:lnTo>
                  <a:lnTo>
                    <a:pt x="78" y="772"/>
                  </a:lnTo>
                  <a:lnTo>
                    <a:pt x="1" y="1042"/>
                  </a:lnTo>
                  <a:lnTo>
                    <a:pt x="1" y="1273"/>
                  </a:lnTo>
                  <a:lnTo>
                    <a:pt x="1" y="1543"/>
                  </a:lnTo>
                  <a:lnTo>
                    <a:pt x="78" y="1774"/>
                  </a:lnTo>
                  <a:lnTo>
                    <a:pt x="193" y="2005"/>
                  </a:lnTo>
                  <a:lnTo>
                    <a:pt x="347" y="2198"/>
                  </a:lnTo>
                  <a:lnTo>
                    <a:pt x="540" y="2352"/>
                  </a:lnTo>
                  <a:lnTo>
                    <a:pt x="771" y="2468"/>
                  </a:lnTo>
                  <a:lnTo>
                    <a:pt x="1003" y="2545"/>
                  </a:lnTo>
                  <a:lnTo>
                    <a:pt x="1542" y="2545"/>
                  </a:lnTo>
                  <a:lnTo>
                    <a:pt x="1773" y="2468"/>
                  </a:lnTo>
                  <a:lnTo>
                    <a:pt x="1966" y="2352"/>
                  </a:lnTo>
                  <a:lnTo>
                    <a:pt x="2159" y="2198"/>
                  </a:lnTo>
                  <a:lnTo>
                    <a:pt x="2313" y="2005"/>
                  </a:lnTo>
                  <a:lnTo>
                    <a:pt x="2429" y="1774"/>
                  </a:lnTo>
                  <a:lnTo>
                    <a:pt x="2506" y="1543"/>
                  </a:lnTo>
                  <a:lnTo>
                    <a:pt x="2544" y="1273"/>
                  </a:lnTo>
                  <a:lnTo>
                    <a:pt x="2506" y="1042"/>
                  </a:lnTo>
                  <a:lnTo>
                    <a:pt x="2429" y="772"/>
                  </a:lnTo>
                  <a:lnTo>
                    <a:pt x="2313" y="579"/>
                  </a:lnTo>
                  <a:lnTo>
                    <a:pt x="2159" y="386"/>
                  </a:lnTo>
                  <a:lnTo>
                    <a:pt x="1966" y="232"/>
                  </a:lnTo>
                  <a:lnTo>
                    <a:pt x="1773" y="117"/>
                  </a:lnTo>
                  <a:lnTo>
                    <a:pt x="1542" y="39"/>
                  </a:lnTo>
                  <a:lnTo>
                    <a:pt x="1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243;p75">
              <a:extLst>
                <a:ext uri="{FF2B5EF4-FFF2-40B4-BE49-F238E27FC236}">
                  <a16:creationId xmlns:a16="http://schemas.microsoft.com/office/drawing/2014/main" id="{D48BD5BF-3FB6-8ED4-2358-6D715FC1F004}"/>
                </a:ext>
              </a:extLst>
            </p:cNvPr>
            <p:cNvSpPr/>
            <p:nvPr/>
          </p:nvSpPr>
          <p:spPr>
            <a:xfrm>
              <a:off x="637025" y="3053550"/>
              <a:ext cx="110825" cy="109875"/>
            </a:xfrm>
            <a:custGeom>
              <a:avLst/>
              <a:gdLst/>
              <a:ahLst/>
              <a:cxnLst/>
              <a:rect l="l" t="t" r="r" b="b"/>
              <a:pathLst>
                <a:path w="4433" h="4395" extrusionOk="0">
                  <a:moveTo>
                    <a:pt x="2197" y="1"/>
                  </a:moveTo>
                  <a:lnTo>
                    <a:pt x="1773" y="39"/>
                  </a:lnTo>
                  <a:lnTo>
                    <a:pt x="1349" y="155"/>
                  </a:lnTo>
                  <a:lnTo>
                    <a:pt x="964" y="348"/>
                  </a:lnTo>
                  <a:lnTo>
                    <a:pt x="656" y="617"/>
                  </a:lnTo>
                  <a:lnTo>
                    <a:pt x="386" y="964"/>
                  </a:lnTo>
                  <a:lnTo>
                    <a:pt x="193" y="1350"/>
                  </a:lnTo>
                  <a:lnTo>
                    <a:pt x="39" y="1735"/>
                  </a:lnTo>
                  <a:lnTo>
                    <a:pt x="0" y="2198"/>
                  </a:lnTo>
                  <a:lnTo>
                    <a:pt x="39" y="2660"/>
                  </a:lnTo>
                  <a:lnTo>
                    <a:pt x="193" y="3046"/>
                  </a:lnTo>
                  <a:lnTo>
                    <a:pt x="386" y="3431"/>
                  </a:lnTo>
                  <a:lnTo>
                    <a:pt x="656" y="3778"/>
                  </a:lnTo>
                  <a:lnTo>
                    <a:pt x="964" y="4048"/>
                  </a:lnTo>
                  <a:lnTo>
                    <a:pt x="1349" y="4240"/>
                  </a:lnTo>
                  <a:lnTo>
                    <a:pt x="1773" y="4356"/>
                  </a:lnTo>
                  <a:lnTo>
                    <a:pt x="2197" y="4395"/>
                  </a:lnTo>
                  <a:lnTo>
                    <a:pt x="2660" y="4356"/>
                  </a:lnTo>
                  <a:lnTo>
                    <a:pt x="3084" y="4240"/>
                  </a:lnTo>
                  <a:lnTo>
                    <a:pt x="3431" y="4048"/>
                  </a:lnTo>
                  <a:lnTo>
                    <a:pt x="3777" y="3778"/>
                  </a:lnTo>
                  <a:lnTo>
                    <a:pt x="4047" y="3431"/>
                  </a:lnTo>
                  <a:lnTo>
                    <a:pt x="4240" y="3046"/>
                  </a:lnTo>
                  <a:lnTo>
                    <a:pt x="4394" y="2660"/>
                  </a:lnTo>
                  <a:lnTo>
                    <a:pt x="4433" y="2198"/>
                  </a:lnTo>
                  <a:lnTo>
                    <a:pt x="4394" y="1735"/>
                  </a:lnTo>
                  <a:lnTo>
                    <a:pt x="4240" y="1350"/>
                  </a:lnTo>
                  <a:lnTo>
                    <a:pt x="4047" y="964"/>
                  </a:lnTo>
                  <a:lnTo>
                    <a:pt x="3777" y="617"/>
                  </a:lnTo>
                  <a:lnTo>
                    <a:pt x="3431" y="348"/>
                  </a:lnTo>
                  <a:lnTo>
                    <a:pt x="3084" y="155"/>
                  </a:lnTo>
                  <a:lnTo>
                    <a:pt x="2660" y="39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244;p75">
              <a:extLst>
                <a:ext uri="{FF2B5EF4-FFF2-40B4-BE49-F238E27FC236}">
                  <a16:creationId xmlns:a16="http://schemas.microsoft.com/office/drawing/2014/main" id="{6B6BF59E-0B17-6F0B-9E77-354BEBD001AA}"/>
                </a:ext>
              </a:extLst>
            </p:cNvPr>
            <p:cNvSpPr/>
            <p:nvPr/>
          </p:nvSpPr>
          <p:spPr>
            <a:xfrm>
              <a:off x="654375" y="3069925"/>
              <a:ext cx="76125" cy="76150"/>
            </a:xfrm>
            <a:custGeom>
              <a:avLst/>
              <a:gdLst/>
              <a:ahLst/>
              <a:cxnLst/>
              <a:rect l="l" t="t" r="r" b="b"/>
              <a:pathLst>
                <a:path w="3045" h="3046" extrusionOk="0">
                  <a:moveTo>
                    <a:pt x="1503" y="232"/>
                  </a:moveTo>
                  <a:lnTo>
                    <a:pt x="1773" y="271"/>
                  </a:lnTo>
                  <a:lnTo>
                    <a:pt x="2043" y="348"/>
                  </a:lnTo>
                  <a:lnTo>
                    <a:pt x="2236" y="463"/>
                  </a:lnTo>
                  <a:lnTo>
                    <a:pt x="2428" y="618"/>
                  </a:lnTo>
                  <a:lnTo>
                    <a:pt x="2621" y="810"/>
                  </a:lnTo>
                  <a:lnTo>
                    <a:pt x="2737" y="1042"/>
                  </a:lnTo>
                  <a:lnTo>
                    <a:pt x="2814" y="1273"/>
                  </a:lnTo>
                  <a:lnTo>
                    <a:pt x="2814" y="1543"/>
                  </a:lnTo>
                  <a:lnTo>
                    <a:pt x="2814" y="1812"/>
                  </a:lnTo>
                  <a:lnTo>
                    <a:pt x="2737" y="2044"/>
                  </a:lnTo>
                  <a:lnTo>
                    <a:pt x="2621" y="2275"/>
                  </a:lnTo>
                  <a:lnTo>
                    <a:pt x="2428" y="2468"/>
                  </a:lnTo>
                  <a:lnTo>
                    <a:pt x="2236" y="2622"/>
                  </a:lnTo>
                  <a:lnTo>
                    <a:pt x="2043" y="2737"/>
                  </a:lnTo>
                  <a:lnTo>
                    <a:pt x="1773" y="2815"/>
                  </a:lnTo>
                  <a:lnTo>
                    <a:pt x="1503" y="2853"/>
                  </a:lnTo>
                  <a:lnTo>
                    <a:pt x="1272" y="2815"/>
                  </a:lnTo>
                  <a:lnTo>
                    <a:pt x="1002" y="2737"/>
                  </a:lnTo>
                  <a:lnTo>
                    <a:pt x="771" y="2622"/>
                  </a:lnTo>
                  <a:lnTo>
                    <a:pt x="578" y="2468"/>
                  </a:lnTo>
                  <a:lnTo>
                    <a:pt x="424" y="2275"/>
                  </a:lnTo>
                  <a:lnTo>
                    <a:pt x="308" y="2044"/>
                  </a:lnTo>
                  <a:lnTo>
                    <a:pt x="231" y="1812"/>
                  </a:lnTo>
                  <a:lnTo>
                    <a:pt x="193" y="1543"/>
                  </a:lnTo>
                  <a:lnTo>
                    <a:pt x="231" y="1273"/>
                  </a:lnTo>
                  <a:lnTo>
                    <a:pt x="308" y="1042"/>
                  </a:lnTo>
                  <a:lnTo>
                    <a:pt x="424" y="810"/>
                  </a:lnTo>
                  <a:lnTo>
                    <a:pt x="578" y="618"/>
                  </a:lnTo>
                  <a:lnTo>
                    <a:pt x="771" y="463"/>
                  </a:lnTo>
                  <a:lnTo>
                    <a:pt x="1002" y="348"/>
                  </a:lnTo>
                  <a:lnTo>
                    <a:pt x="1272" y="271"/>
                  </a:lnTo>
                  <a:lnTo>
                    <a:pt x="1503" y="232"/>
                  </a:lnTo>
                  <a:close/>
                  <a:moveTo>
                    <a:pt x="1503" y="1"/>
                  </a:moveTo>
                  <a:lnTo>
                    <a:pt x="1195" y="40"/>
                  </a:lnTo>
                  <a:lnTo>
                    <a:pt x="925" y="155"/>
                  </a:lnTo>
                  <a:lnTo>
                    <a:pt x="655" y="271"/>
                  </a:lnTo>
                  <a:lnTo>
                    <a:pt x="463" y="463"/>
                  </a:lnTo>
                  <a:lnTo>
                    <a:pt x="270" y="695"/>
                  </a:lnTo>
                  <a:lnTo>
                    <a:pt x="116" y="965"/>
                  </a:lnTo>
                  <a:lnTo>
                    <a:pt x="39" y="1234"/>
                  </a:lnTo>
                  <a:lnTo>
                    <a:pt x="0" y="1543"/>
                  </a:lnTo>
                  <a:lnTo>
                    <a:pt x="39" y="1851"/>
                  </a:lnTo>
                  <a:lnTo>
                    <a:pt x="116" y="2121"/>
                  </a:lnTo>
                  <a:lnTo>
                    <a:pt x="270" y="2391"/>
                  </a:lnTo>
                  <a:lnTo>
                    <a:pt x="463" y="2622"/>
                  </a:lnTo>
                  <a:lnTo>
                    <a:pt x="655" y="2815"/>
                  </a:lnTo>
                  <a:lnTo>
                    <a:pt x="925" y="2930"/>
                  </a:lnTo>
                  <a:lnTo>
                    <a:pt x="1195" y="3046"/>
                  </a:lnTo>
                  <a:lnTo>
                    <a:pt x="1812" y="3046"/>
                  </a:lnTo>
                  <a:lnTo>
                    <a:pt x="2120" y="2930"/>
                  </a:lnTo>
                  <a:lnTo>
                    <a:pt x="2351" y="2815"/>
                  </a:lnTo>
                  <a:lnTo>
                    <a:pt x="2582" y="2622"/>
                  </a:lnTo>
                  <a:lnTo>
                    <a:pt x="2775" y="2391"/>
                  </a:lnTo>
                  <a:lnTo>
                    <a:pt x="2929" y="2121"/>
                  </a:lnTo>
                  <a:lnTo>
                    <a:pt x="3006" y="1851"/>
                  </a:lnTo>
                  <a:lnTo>
                    <a:pt x="3045" y="1543"/>
                  </a:lnTo>
                  <a:lnTo>
                    <a:pt x="3006" y="1234"/>
                  </a:lnTo>
                  <a:lnTo>
                    <a:pt x="2929" y="965"/>
                  </a:lnTo>
                  <a:lnTo>
                    <a:pt x="2775" y="695"/>
                  </a:lnTo>
                  <a:lnTo>
                    <a:pt x="2582" y="463"/>
                  </a:lnTo>
                  <a:lnTo>
                    <a:pt x="2351" y="271"/>
                  </a:lnTo>
                  <a:lnTo>
                    <a:pt x="2120" y="155"/>
                  </a:lnTo>
                  <a:lnTo>
                    <a:pt x="1812" y="40"/>
                  </a:lnTo>
                  <a:lnTo>
                    <a:pt x="15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245;p75">
              <a:extLst>
                <a:ext uri="{FF2B5EF4-FFF2-40B4-BE49-F238E27FC236}">
                  <a16:creationId xmlns:a16="http://schemas.microsoft.com/office/drawing/2014/main" id="{F83D662D-D96D-088B-3EC3-9F41804D3C50}"/>
                </a:ext>
              </a:extLst>
            </p:cNvPr>
            <p:cNvSpPr/>
            <p:nvPr/>
          </p:nvSpPr>
          <p:spPr>
            <a:xfrm>
              <a:off x="679425" y="3095950"/>
              <a:ext cx="26025" cy="25075"/>
            </a:xfrm>
            <a:custGeom>
              <a:avLst/>
              <a:gdLst/>
              <a:ahLst/>
              <a:cxnLst/>
              <a:rect l="l" t="t" r="r" b="b"/>
              <a:pathLst>
                <a:path w="1041" h="1003" extrusionOk="0">
                  <a:moveTo>
                    <a:pt x="501" y="1"/>
                  </a:moveTo>
                  <a:lnTo>
                    <a:pt x="309" y="39"/>
                  </a:lnTo>
                  <a:lnTo>
                    <a:pt x="154" y="155"/>
                  </a:lnTo>
                  <a:lnTo>
                    <a:pt x="39" y="309"/>
                  </a:lnTo>
                  <a:lnTo>
                    <a:pt x="0" y="502"/>
                  </a:lnTo>
                  <a:lnTo>
                    <a:pt x="39" y="694"/>
                  </a:lnTo>
                  <a:lnTo>
                    <a:pt x="154" y="849"/>
                  </a:lnTo>
                  <a:lnTo>
                    <a:pt x="309" y="964"/>
                  </a:lnTo>
                  <a:lnTo>
                    <a:pt x="501" y="1003"/>
                  </a:lnTo>
                  <a:lnTo>
                    <a:pt x="733" y="964"/>
                  </a:lnTo>
                  <a:lnTo>
                    <a:pt x="887" y="849"/>
                  </a:lnTo>
                  <a:lnTo>
                    <a:pt x="1002" y="694"/>
                  </a:lnTo>
                  <a:lnTo>
                    <a:pt x="1041" y="502"/>
                  </a:lnTo>
                  <a:lnTo>
                    <a:pt x="1002" y="309"/>
                  </a:lnTo>
                  <a:lnTo>
                    <a:pt x="887" y="155"/>
                  </a:lnTo>
                  <a:lnTo>
                    <a:pt x="733" y="39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246;p75">
              <a:extLst>
                <a:ext uri="{FF2B5EF4-FFF2-40B4-BE49-F238E27FC236}">
                  <a16:creationId xmlns:a16="http://schemas.microsoft.com/office/drawing/2014/main" id="{85856B09-91A6-FE63-DE8B-4F57C90B0B05}"/>
                </a:ext>
              </a:extLst>
            </p:cNvPr>
            <p:cNvSpPr/>
            <p:nvPr/>
          </p:nvSpPr>
          <p:spPr>
            <a:xfrm>
              <a:off x="775775" y="2967800"/>
              <a:ext cx="145525" cy="220675"/>
            </a:xfrm>
            <a:custGeom>
              <a:avLst/>
              <a:gdLst/>
              <a:ahLst/>
              <a:cxnLst/>
              <a:rect l="l" t="t" r="r" b="b"/>
              <a:pathLst>
                <a:path w="5821" h="8827" extrusionOk="0">
                  <a:moveTo>
                    <a:pt x="1388" y="1"/>
                  </a:moveTo>
                  <a:lnTo>
                    <a:pt x="656" y="78"/>
                  </a:lnTo>
                  <a:lnTo>
                    <a:pt x="193" y="116"/>
                  </a:lnTo>
                  <a:lnTo>
                    <a:pt x="0" y="155"/>
                  </a:lnTo>
                  <a:lnTo>
                    <a:pt x="155" y="270"/>
                  </a:lnTo>
                  <a:lnTo>
                    <a:pt x="617" y="656"/>
                  </a:lnTo>
                  <a:lnTo>
                    <a:pt x="887" y="926"/>
                  </a:lnTo>
                  <a:lnTo>
                    <a:pt x="1234" y="1272"/>
                  </a:lnTo>
                  <a:lnTo>
                    <a:pt x="1542" y="1658"/>
                  </a:lnTo>
                  <a:lnTo>
                    <a:pt x="1889" y="2159"/>
                  </a:lnTo>
                  <a:lnTo>
                    <a:pt x="2197" y="2698"/>
                  </a:lnTo>
                  <a:lnTo>
                    <a:pt x="2506" y="3354"/>
                  </a:lnTo>
                  <a:lnTo>
                    <a:pt x="2775" y="4047"/>
                  </a:lnTo>
                  <a:lnTo>
                    <a:pt x="2968" y="4857"/>
                  </a:lnTo>
                  <a:lnTo>
                    <a:pt x="3122" y="5705"/>
                  </a:lnTo>
                  <a:lnTo>
                    <a:pt x="3161" y="6167"/>
                  </a:lnTo>
                  <a:lnTo>
                    <a:pt x="3199" y="6668"/>
                  </a:lnTo>
                  <a:lnTo>
                    <a:pt x="3199" y="7169"/>
                  </a:lnTo>
                  <a:lnTo>
                    <a:pt x="3161" y="7709"/>
                  </a:lnTo>
                  <a:lnTo>
                    <a:pt x="3122" y="8249"/>
                  </a:lnTo>
                  <a:lnTo>
                    <a:pt x="3045" y="8827"/>
                  </a:lnTo>
                  <a:lnTo>
                    <a:pt x="3199" y="8750"/>
                  </a:lnTo>
                  <a:lnTo>
                    <a:pt x="3662" y="8480"/>
                  </a:lnTo>
                  <a:lnTo>
                    <a:pt x="3970" y="8287"/>
                  </a:lnTo>
                  <a:lnTo>
                    <a:pt x="4279" y="8017"/>
                  </a:lnTo>
                  <a:lnTo>
                    <a:pt x="4587" y="7709"/>
                  </a:lnTo>
                  <a:lnTo>
                    <a:pt x="4895" y="7324"/>
                  </a:lnTo>
                  <a:lnTo>
                    <a:pt x="5204" y="6900"/>
                  </a:lnTo>
                  <a:lnTo>
                    <a:pt x="5435" y="6399"/>
                  </a:lnTo>
                  <a:lnTo>
                    <a:pt x="5628" y="5820"/>
                  </a:lnTo>
                  <a:lnTo>
                    <a:pt x="5705" y="5512"/>
                  </a:lnTo>
                  <a:lnTo>
                    <a:pt x="5782" y="5165"/>
                  </a:lnTo>
                  <a:lnTo>
                    <a:pt x="5782" y="4818"/>
                  </a:lnTo>
                  <a:lnTo>
                    <a:pt x="5820" y="4471"/>
                  </a:lnTo>
                  <a:lnTo>
                    <a:pt x="5782" y="4086"/>
                  </a:lnTo>
                  <a:lnTo>
                    <a:pt x="5743" y="3662"/>
                  </a:lnTo>
                  <a:lnTo>
                    <a:pt x="5666" y="3277"/>
                  </a:lnTo>
                  <a:lnTo>
                    <a:pt x="5550" y="2814"/>
                  </a:lnTo>
                  <a:lnTo>
                    <a:pt x="5435" y="2352"/>
                  </a:lnTo>
                  <a:lnTo>
                    <a:pt x="5242" y="1851"/>
                  </a:lnTo>
                  <a:lnTo>
                    <a:pt x="5126" y="1619"/>
                  </a:lnTo>
                  <a:lnTo>
                    <a:pt x="5011" y="1427"/>
                  </a:lnTo>
                  <a:lnTo>
                    <a:pt x="4895" y="1234"/>
                  </a:lnTo>
                  <a:lnTo>
                    <a:pt x="4741" y="1041"/>
                  </a:lnTo>
                  <a:lnTo>
                    <a:pt x="4394" y="733"/>
                  </a:lnTo>
                  <a:lnTo>
                    <a:pt x="4009" y="502"/>
                  </a:lnTo>
                  <a:lnTo>
                    <a:pt x="3585" y="309"/>
                  </a:lnTo>
                  <a:lnTo>
                    <a:pt x="3122" y="193"/>
                  </a:lnTo>
                  <a:lnTo>
                    <a:pt x="2698" y="78"/>
                  </a:lnTo>
                  <a:lnTo>
                    <a:pt x="2236" y="39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050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247;p75">
              <a:extLst>
                <a:ext uri="{FF2B5EF4-FFF2-40B4-BE49-F238E27FC236}">
                  <a16:creationId xmlns:a16="http://schemas.microsoft.com/office/drawing/2014/main" id="{7C666A9E-8509-8397-C83C-0BBD7DFEF4F0}"/>
                </a:ext>
              </a:extLst>
            </p:cNvPr>
            <p:cNvSpPr/>
            <p:nvPr/>
          </p:nvSpPr>
          <p:spPr>
            <a:xfrm>
              <a:off x="740125" y="3132575"/>
              <a:ext cx="111800" cy="207175"/>
            </a:xfrm>
            <a:custGeom>
              <a:avLst/>
              <a:gdLst/>
              <a:ahLst/>
              <a:cxnLst/>
              <a:rect l="l" t="t" r="r" b="b"/>
              <a:pathLst>
                <a:path w="4472" h="8287" extrusionOk="0">
                  <a:moveTo>
                    <a:pt x="2583" y="0"/>
                  </a:moveTo>
                  <a:lnTo>
                    <a:pt x="2159" y="39"/>
                  </a:lnTo>
                  <a:lnTo>
                    <a:pt x="1735" y="116"/>
                  </a:lnTo>
                  <a:lnTo>
                    <a:pt x="1388" y="270"/>
                  </a:lnTo>
                  <a:lnTo>
                    <a:pt x="1080" y="501"/>
                  </a:lnTo>
                  <a:lnTo>
                    <a:pt x="771" y="771"/>
                  </a:lnTo>
                  <a:lnTo>
                    <a:pt x="578" y="1118"/>
                  </a:lnTo>
                  <a:lnTo>
                    <a:pt x="424" y="1503"/>
                  </a:lnTo>
                  <a:lnTo>
                    <a:pt x="347" y="1889"/>
                  </a:lnTo>
                  <a:lnTo>
                    <a:pt x="0" y="6051"/>
                  </a:lnTo>
                  <a:lnTo>
                    <a:pt x="0" y="6475"/>
                  </a:lnTo>
                  <a:lnTo>
                    <a:pt x="77" y="6899"/>
                  </a:lnTo>
                  <a:lnTo>
                    <a:pt x="270" y="7246"/>
                  </a:lnTo>
                  <a:lnTo>
                    <a:pt x="501" y="7554"/>
                  </a:lnTo>
                  <a:lnTo>
                    <a:pt x="771" y="7863"/>
                  </a:lnTo>
                  <a:lnTo>
                    <a:pt x="1118" y="8055"/>
                  </a:lnTo>
                  <a:lnTo>
                    <a:pt x="1465" y="8210"/>
                  </a:lnTo>
                  <a:lnTo>
                    <a:pt x="1889" y="8287"/>
                  </a:lnTo>
                  <a:lnTo>
                    <a:pt x="2313" y="8287"/>
                  </a:lnTo>
                  <a:lnTo>
                    <a:pt x="2698" y="8210"/>
                  </a:lnTo>
                  <a:lnTo>
                    <a:pt x="3084" y="8017"/>
                  </a:lnTo>
                  <a:lnTo>
                    <a:pt x="3392" y="7824"/>
                  </a:lnTo>
                  <a:lnTo>
                    <a:pt x="3662" y="7516"/>
                  </a:lnTo>
                  <a:lnTo>
                    <a:pt x="3893" y="7208"/>
                  </a:lnTo>
                  <a:lnTo>
                    <a:pt x="4047" y="6822"/>
                  </a:lnTo>
                  <a:lnTo>
                    <a:pt x="4124" y="6398"/>
                  </a:lnTo>
                  <a:lnTo>
                    <a:pt x="4471" y="2236"/>
                  </a:lnTo>
                  <a:lnTo>
                    <a:pt x="4433" y="1812"/>
                  </a:lnTo>
                  <a:lnTo>
                    <a:pt x="4356" y="1426"/>
                  </a:lnTo>
                  <a:lnTo>
                    <a:pt x="4201" y="1079"/>
                  </a:lnTo>
                  <a:lnTo>
                    <a:pt x="3970" y="733"/>
                  </a:lnTo>
                  <a:lnTo>
                    <a:pt x="3700" y="463"/>
                  </a:lnTo>
                  <a:lnTo>
                    <a:pt x="3354" y="231"/>
                  </a:lnTo>
                  <a:lnTo>
                    <a:pt x="2968" y="77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248;p75">
              <a:extLst>
                <a:ext uri="{FF2B5EF4-FFF2-40B4-BE49-F238E27FC236}">
                  <a16:creationId xmlns:a16="http://schemas.microsoft.com/office/drawing/2014/main" id="{1B10787C-3C85-E43E-15B8-2F8FA9A1A4BB}"/>
                </a:ext>
              </a:extLst>
            </p:cNvPr>
            <p:cNvSpPr/>
            <p:nvPr/>
          </p:nvSpPr>
          <p:spPr>
            <a:xfrm>
              <a:off x="742050" y="3132575"/>
              <a:ext cx="109875" cy="122400"/>
            </a:xfrm>
            <a:custGeom>
              <a:avLst/>
              <a:gdLst/>
              <a:ahLst/>
              <a:cxnLst/>
              <a:rect l="l" t="t" r="r" b="b"/>
              <a:pathLst>
                <a:path w="4395" h="4896" extrusionOk="0">
                  <a:moveTo>
                    <a:pt x="1928" y="0"/>
                  </a:moveTo>
                  <a:lnTo>
                    <a:pt x="1581" y="77"/>
                  </a:lnTo>
                  <a:lnTo>
                    <a:pt x="1234" y="231"/>
                  </a:lnTo>
                  <a:lnTo>
                    <a:pt x="925" y="463"/>
                  </a:lnTo>
                  <a:lnTo>
                    <a:pt x="694" y="694"/>
                  </a:lnTo>
                  <a:lnTo>
                    <a:pt x="501" y="1002"/>
                  </a:lnTo>
                  <a:lnTo>
                    <a:pt x="347" y="1349"/>
                  </a:lnTo>
                  <a:lnTo>
                    <a:pt x="270" y="1735"/>
                  </a:lnTo>
                  <a:lnTo>
                    <a:pt x="0" y="4856"/>
                  </a:lnTo>
                  <a:lnTo>
                    <a:pt x="424" y="4895"/>
                  </a:lnTo>
                  <a:lnTo>
                    <a:pt x="887" y="4856"/>
                  </a:lnTo>
                  <a:lnTo>
                    <a:pt x="1426" y="4779"/>
                  </a:lnTo>
                  <a:lnTo>
                    <a:pt x="2005" y="4664"/>
                  </a:lnTo>
                  <a:lnTo>
                    <a:pt x="2583" y="4433"/>
                  </a:lnTo>
                  <a:lnTo>
                    <a:pt x="3161" y="4201"/>
                  </a:lnTo>
                  <a:lnTo>
                    <a:pt x="3739" y="3893"/>
                  </a:lnTo>
                  <a:lnTo>
                    <a:pt x="4279" y="3546"/>
                  </a:lnTo>
                  <a:lnTo>
                    <a:pt x="4394" y="2081"/>
                  </a:lnTo>
                  <a:lnTo>
                    <a:pt x="4394" y="1696"/>
                  </a:lnTo>
                  <a:lnTo>
                    <a:pt x="4317" y="1311"/>
                  </a:lnTo>
                  <a:lnTo>
                    <a:pt x="4163" y="1002"/>
                  </a:lnTo>
                  <a:lnTo>
                    <a:pt x="3932" y="694"/>
                  </a:lnTo>
                  <a:lnTo>
                    <a:pt x="3700" y="424"/>
                  </a:lnTo>
                  <a:lnTo>
                    <a:pt x="3392" y="231"/>
                  </a:lnTo>
                  <a:lnTo>
                    <a:pt x="3045" y="116"/>
                  </a:lnTo>
                  <a:lnTo>
                    <a:pt x="2660" y="39"/>
                  </a:lnTo>
                  <a:lnTo>
                    <a:pt x="2313" y="0"/>
                  </a:lnTo>
                  <a:close/>
                </a:path>
              </a:pathLst>
            </a:custGeom>
            <a:solidFill>
              <a:srgbClr val="DA6D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249;p75">
              <a:extLst>
                <a:ext uri="{FF2B5EF4-FFF2-40B4-BE49-F238E27FC236}">
                  <a16:creationId xmlns:a16="http://schemas.microsoft.com/office/drawing/2014/main" id="{F9097FBC-7785-AF0B-8A6D-6C6112038881}"/>
                </a:ext>
              </a:extLst>
            </p:cNvPr>
            <p:cNvSpPr/>
            <p:nvPr/>
          </p:nvSpPr>
          <p:spPr>
            <a:xfrm>
              <a:off x="664000" y="2963950"/>
              <a:ext cx="227425" cy="277525"/>
            </a:xfrm>
            <a:custGeom>
              <a:avLst/>
              <a:gdLst/>
              <a:ahLst/>
              <a:cxnLst/>
              <a:rect l="l" t="t" r="r" b="b"/>
              <a:pathLst>
                <a:path w="9097" h="11101" extrusionOk="0">
                  <a:moveTo>
                    <a:pt x="4433" y="0"/>
                  </a:moveTo>
                  <a:lnTo>
                    <a:pt x="4086" y="39"/>
                  </a:lnTo>
                  <a:lnTo>
                    <a:pt x="3778" y="116"/>
                  </a:lnTo>
                  <a:lnTo>
                    <a:pt x="3469" y="193"/>
                  </a:lnTo>
                  <a:lnTo>
                    <a:pt x="3161" y="309"/>
                  </a:lnTo>
                  <a:lnTo>
                    <a:pt x="2853" y="463"/>
                  </a:lnTo>
                  <a:lnTo>
                    <a:pt x="2544" y="617"/>
                  </a:lnTo>
                  <a:lnTo>
                    <a:pt x="2275" y="810"/>
                  </a:lnTo>
                  <a:lnTo>
                    <a:pt x="2043" y="1002"/>
                  </a:lnTo>
                  <a:lnTo>
                    <a:pt x="1773" y="1195"/>
                  </a:lnTo>
                  <a:lnTo>
                    <a:pt x="1581" y="1426"/>
                  </a:lnTo>
                  <a:lnTo>
                    <a:pt x="1350" y="1696"/>
                  </a:lnTo>
                  <a:lnTo>
                    <a:pt x="1157" y="1966"/>
                  </a:lnTo>
                  <a:lnTo>
                    <a:pt x="1003" y="2236"/>
                  </a:lnTo>
                  <a:lnTo>
                    <a:pt x="848" y="2544"/>
                  </a:lnTo>
                  <a:lnTo>
                    <a:pt x="848" y="2583"/>
                  </a:lnTo>
                  <a:lnTo>
                    <a:pt x="733" y="2891"/>
                  </a:lnTo>
                  <a:lnTo>
                    <a:pt x="617" y="3238"/>
                  </a:lnTo>
                  <a:lnTo>
                    <a:pt x="540" y="3585"/>
                  </a:lnTo>
                  <a:lnTo>
                    <a:pt x="502" y="3932"/>
                  </a:lnTo>
                  <a:lnTo>
                    <a:pt x="347" y="4702"/>
                  </a:lnTo>
                  <a:lnTo>
                    <a:pt x="193" y="5512"/>
                  </a:lnTo>
                  <a:lnTo>
                    <a:pt x="78" y="6321"/>
                  </a:lnTo>
                  <a:lnTo>
                    <a:pt x="1" y="7208"/>
                  </a:lnTo>
                  <a:lnTo>
                    <a:pt x="1" y="8017"/>
                  </a:lnTo>
                  <a:lnTo>
                    <a:pt x="39" y="8441"/>
                  </a:lnTo>
                  <a:lnTo>
                    <a:pt x="78" y="8826"/>
                  </a:lnTo>
                  <a:lnTo>
                    <a:pt x="155" y="9212"/>
                  </a:lnTo>
                  <a:lnTo>
                    <a:pt x="270" y="9597"/>
                  </a:lnTo>
                  <a:lnTo>
                    <a:pt x="425" y="9944"/>
                  </a:lnTo>
                  <a:lnTo>
                    <a:pt x="579" y="10253"/>
                  </a:lnTo>
                  <a:lnTo>
                    <a:pt x="694" y="10445"/>
                  </a:lnTo>
                  <a:lnTo>
                    <a:pt x="810" y="10561"/>
                  </a:lnTo>
                  <a:lnTo>
                    <a:pt x="1118" y="10792"/>
                  </a:lnTo>
                  <a:lnTo>
                    <a:pt x="1427" y="10985"/>
                  </a:lnTo>
                  <a:lnTo>
                    <a:pt x="1812" y="11062"/>
                  </a:lnTo>
                  <a:lnTo>
                    <a:pt x="2197" y="11100"/>
                  </a:lnTo>
                  <a:lnTo>
                    <a:pt x="2660" y="11100"/>
                  </a:lnTo>
                  <a:lnTo>
                    <a:pt x="3084" y="11062"/>
                  </a:lnTo>
                  <a:lnTo>
                    <a:pt x="3546" y="10946"/>
                  </a:lnTo>
                  <a:lnTo>
                    <a:pt x="4009" y="10831"/>
                  </a:lnTo>
                  <a:lnTo>
                    <a:pt x="4510" y="10676"/>
                  </a:lnTo>
                  <a:lnTo>
                    <a:pt x="5396" y="10291"/>
                  </a:lnTo>
                  <a:lnTo>
                    <a:pt x="6206" y="9867"/>
                  </a:lnTo>
                  <a:lnTo>
                    <a:pt x="6861" y="9482"/>
                  </a:lnTo>
                  <a:lnTo>
                    <a:pt x="7208" y="9212"/>
                  </a:lnTo>
                  <a:lnTo>
                    <a:pt x="7478" y="8904"/>
                  </a:lnTo>
                  <a:lnTo>
                    <a:pt x="7709" y="8595"/>
                  </a:lnTo>
                  <a:lnTo>
                    <a:pt x="7902" y="8210"/>
                  </a:lnTo>
                  <a:lnTo>
                    <a:pt x="8326" y="7246"/>
                  </a:lnTo>
                  <a:lnTo>
                    <a:pt x="8750" y="6129"/>
                  </a:lnTo>
                  <a:lnTo>
                    <a:pt x="8904" y="5550"/>
                  </a:lnTo>
                  <a:lnTo>
                    <a:pt x="9019" y="5011"/>
                  </a:lnTo>
                  <a:lnTo>
                    <a:pt x="9096" y="4548"/>
                  </a:lnTo>
                  <a:lnTo>
                    <a:pt x="9096" y="4317"/>
                  </a:lnTo>
                  <a:lnTo>
                    <a:pt x="9058" y="4124"/>
                  </a:lnTo>
                  <a:lnTo>
                    <a:pt x="9019" y="3739"/>
                  </a:lnTo>
                  <a:lnTo>
                    <a:pt x="8942" y="3354"/>
                  </a:lnTo>
                  <a:lnTo>
                    <a:pt x="8865" y="2968"/>
                  </a:lnTo>
                  <a:lnTo>
                    <a:pt x="8711" y="2621"/>
                  </a:lnTo>
                  <a:lnTo>
                    <a:pt x="8557" y="2274"/>
                  </a:lnTo>
                  <a:lnTo>
                    <a:pt x="8364" y="1927"/>
                  </a:lnTo>
                  <a:lnTo>
                    <a:pt x="8133" y="1619"/>
                  </a:lnTo>
                  <a:lnTo>
                    <a:pt x="7902" y="1349"/>
                  </a:lnTo>
                  <a:lnTo>
                    <a:pt x="7593" y="1080"/>
                  </a:lnTo>
                  <a:lnTo>
                    <a:pt x="7324" y="848"/>
                  </a:lnTo>
                  <a:lnTo>
                    <a:pt x="6977" y="617"/>
                  </a:lnTo>
                  <a:lnTo>
                    <a:pt x="6668" y="424"/>
                  </a:lnTo>
                  <a:lnTo>
                    <a:pt x="6283" y="270"/>
                  </a:lnTo>
                  <a:lnTo>
                    <a:pt x="5936" y="155"/>
                  </a:lnTo>
                  <a:lnTo>
                    <a:pt x="5512" y="77"/>
                  </a:lnTo>
                  <a:lnTo>
                    <a:pt x="5127" y="0"/>
                  </a:ln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250;p75">
              <a:extLst>
                <a:ext uri="{FF2B5EF4-FFF2-40B4-BE49-F238E27FC236}">
                  <a16:creationId xmlns:a16="http://schemas.microsoft.com/office/drawing/2014/main" id="{F6CDA340-FE84-B911-2DDC-F5D23DD9EE67}"/>
                </a:ext>
              </a:extLst>
            </p:cNvPr>
            <p:cNvSpPr/>
            <p:nvPr/>
          </p:nvSpPr>
          <p:spPr>
            <a:xfrm>
              <a:off x="700625" y="3147025"/>
              <a:ext cx="32775" cy="8700"/>
            </a:xfrm>
            <a:custGeom>
              <a:avLst/>
              <a:gdLst/>
              <a:ahLst/>
              <a:cxnLst/>
              <a:rect l="l" t="t" r="r" b="b"/>
              <a:pathLst>
                <a:path w="1311" h="348" extrusionOk="0">
                  <a:moveTo>
                    <a:pt x="39" y="0"/>
                  </a:moveTo>
                  <a:lnTo>
                    <a:pt x="0" y="39"/>
                  </a:lnTo>
                  <a:lnTo>
                    <a:pt x="39" y="77"/>
                  </a:lnTo>
                  <a:lnTo>
                    <a:pt x="77" y="155"/>
                  </a:lnTo>
                  <a:lnTo>
                    <a:pt x="193" y="232"/>
                  </a:lnTo>
                  <a:lnTo>
                    <a:pt x="424" y="309"/>
                  </a:lnTo>
                  <a:lnTo>
                    <a:pt x="694" y="347"/>
                  </a:lnTo>
                  <a:lnTo>
                    <a:pt x="964" y="309"/>
                  </a:lnTo>
                  <a:lnTo>
                    <a:pt x="1272" y="193"/>
                  </a:lnTo>
                  <a:lnTo>
                    <a:pt x="1311" y="155"/>
                  </a:lnTo>
                  <a:lnTo>
                    <a:pt x="1311" y="116"/>
                  </a:lnTo>
                  <a:lnTo>
                    <a:pt x="1233" y="116"/>
                  </a:lnTo>
                  <a:lnTo>
                    <a:pt x="1002" y="232"/>
                  </a:lnTo>
                  <a:lnTo>
                    <a:pt x="771" y="270"/>
                  </a:lnTo>
                  <a:lnTo>
                    <a:pt x="578" y="270"/>
                  </a:lnTo>
                  <a:lnTo>
                    <a:pt x="424" y="232"/>
                  </a:lnTo>
                  <a:lnTo>
                    <a:pt x="193" y="116"/>
                  </a:lnTo>
                  <a:lnTo>
                    <a:pt x="116" y="39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251;p75">
              <a:extLst>
                <a:ext uri="{FF2B5EF4-FFF2-40B4-BE49-F238E27FC236}">
                  <a16:creationId xmlns:a16="http://schemas.microsoft.com/office/drawing/2014/main" id="{8AEE5B96-2745-9BD8-3EC7-9EBFA808DF76}"/>
                </a:ext>
              </a:extLst>
            </p:cNvPr>
            <p:cNvSpPr/>
            <p:nvPr/>
          </p:nvSpPr>
          <p:spPr>
            <a:xfrm>
              <a:off x="773850" y="3088250"/>
              <a:ext cx="47225" cy="18325"/>
            </a:xfrm>
            <a:custGeom>
              <a:avLst/>
              <a:gdLst/>
              <a:ahLst/>
              <a:cxnLst/>
              <a:rect l="l" t="t" r="r" b="b"/>
              <a:pathLst>
                <a:path w="1889" h="733" extrusionOk="0">
                  <a:moveTo>
                    <a:pt x="501" y="0"/>
                  </a:moveTo>
                  <a:lnTo>
                    <a:pt x="270" y="39"/>
                  </a:lnTo>
                  <a:lnTo>
                    <a:pt x="77" y="77"/>
                  </a:lnTo>
                  <a:lnTo>
                    <a:pt x="0" y="154"/>
                  </a:lnTo>
                  <a:lnTo>
                    <a:pt x="0" y="232"/>
                  </a:lnTo>
                  <a:lnTo>
                    <a:pt x="77" y="270"/>
                  </a:lnTo>
                  <a:lnTo>
                    <a:pt x="154" y="309"/>
                  </a:lnTo>
                  <a:lnTo>
                    <a:pt x="347" y="232"/>
                  </a:lnTo>
                  <a:lnTo>
                    <a:pt x="540" y="193"/>
                  </a:lnTo>
                  <a:lnTo>
                    <a:pt x="771" y="193"/>
                  </a:lnTo>
                  <a:lnTo>
                    <a:pt x="1002" y="232"/>
                  </a:lnTo>
                  <a:lnTo>
                    <a:pt x="1234" y="309"/>
                  </a:lnTo>
                  <a:lnTo>
                    <a:pt x="1465" y="463"/>
                  </a:lnTo>
                  <a:lnTo>
                    <a:pt x="1581" y="578"/>
                  </a:lnTo>
                  <a:lnTo>
                    <a:pt x="1658" y="694"/>
                  </a:lnTo>
                  <a:lnTo>
                    <a:pt x="1696" y="733"/>
                  </a:lnTo>
                  <a:lnTo>
                    <a:pt x="1812" y="733"/>
                  </a:lnTo>
                  <a:lnTo>
                    <a:pt x="1889" y="655"/>
                  </a:lnTo>
                  <a:lnTo>
                    <a:pt x="1850" y="578"/>
                  </a:lnTo>
                  <a:lnTo>
                    <a:pt x="1735" y="424"/>
                  </a:lnTo>
                  <a:lnTo>
                    <a:pt x="1619" y="309"/>
                  </a:lnTo>
                  <a:lnTo>
                    <a:pt x="1503" y="193"/>
                  </a:lnTo>
                  <a:lnTo>
                    <a:pt x="1349" y="116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252;p75">
              <a:extLst>
                <a:ext uri="{FF2B5EF4-FFF2-40B4-BE49-F238E27FC236}">
                  <a16:creationId xmlns:a16="http://schemas.microsoft.com/office/drawing/2014/main" id="{A8A9CE11-ECAF-2FE8-5252-902A16AE4636}"/>
                </a:ext>
              </a:extLst>
            </p:cNvPr>
            <p:cNvSpPr/>
            <p:nvPr/>
          </p:nvSpPr>
          <p:spPr>
            <a:xfrm>
              <a:off x="671700" y="3077650"/>
              <a:ext cx="24125" cy="11575"/>
            </a:xfrm>
            <a:custGeom>
              <a:avLst/>
              <a:gdLst/>
              <a:ahLst/>
              <a:cxnLst/>
              <a:rect l="l" t="t" r="r" b="b"/>
              <a:pathLst>
                <a:path w="965" h="463" extrusionOk="0">
                  <a:moveTo>
                    <a:pt x="39" y="0"/>
                  </a:moveTo>
                  <a:lnTo>
                    <a:pt x="1" y="232"/>
                  </a:lnTo>
                  <a:lnTo>
                    <a:pt x="309" y="270"/>
                  </a:lnTo>
                  <a:lnTo>
                    <a:pt x="579" y="347"/>
                  </a:lnTo>
                  <a:lnTo>
                    <a:pt x="810" y="424"/>
                  </a:lnTo>
                  <a:lnTo>
                    <a:pt x="887" y="463"/>
                  </a:lnTo>
                  <a:lnTo>
                    <a:pt x="964" y="386"/>
                  </a:lnTo>
                  <a:lnTo>
                    <a:pt x="964" y="309"/>
                  </a:lnTo>
                  <a:lnTo>
                    <a:pt x="926" y="232"/>
                  </a:lnTo>
                  <a:lnTo>
                    <a:pt x="656" y="116"/>
                  </a:lnTo>
                  <a:lnTo>
                    <a:pt x="386" y="3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253;p75">
              <a:extLst>
                <a:ext uri="{FF2B5EF4-FFF2-40B4-BE49-F238E27FC236}">
                  <a16:creationId xmlns:a16="http://schemas.microsoft.com/office/drawing/2014/main" id="{95075DA8-9A9F-4463-FC48-B735CAB05241}"/>
                </a:ext>
              </a:extLst>
            </p:cNvPr>
            <p:cNvSpPr/>
            <p:nvPr/>
          </p:nvSpPr>
          <p:spPr>
            <a:xfrm>
              <a:off x="742050" y="3115225"/>
              <a:ext cx="76150" cy="21225"/>
            </a:xfrm>
            <a:custGeom>
              <a:avLst/>
              <a:gdLst/>
              <a:ahLst/>
              <a:cxnLst/>
              <a:rect l="l" t="t" r="r" b="b"/>
              <a:pathLst>
                <a:path w="3046" h="849" extrusionOk="0">
                  <a:moveTo>
                    <a:pt x="1581" y="0"/>
                  </a:moveTo>
                  <a:lnTo>
                    <a:pt x="1349" y="39"/>
                  </a:lnTo>
                  <a:lnTo>
                    <a:pt x="1118" y="78"/>
                  </a:lnTo>
                  <a:lnTo>
                    <a:pt x="887" y="116"/>
                  </a:lnTo>
                  <a:lnTo>
                    <a:pt x="540" y="309"/>
                  </a:lnTo>
                  <a:lnTo>
                    <a:pt x="270" y="463"/>
                  </a:lnTo>
                  <a:lnTo>
                    <a:pt x="39" y="694"/>
                  </a:lnTo>
                  <a:lnTo>
                    <a:pt x="0" y="771"/>
                  </a:lnTo>
                  <a:lnTo>
                    <a:pt x="39" y="848"/>
                  </a:lnTo>
                  <a:lnTo>
                    <a:pt x="116" y="848"/>
                  </a:lnTo>
                  <a:lnTo>
                    <a:pt x="193" y="810"/>
                  </a:lnTo>
                  <a:lnTo>
                    <a:pt x="424" y="617"/>
                  </a:lnTo>
                  <a:lnTo>
                    <a:pt x="656" y="463"/>
                  </a:lnTo>
                  <a:lnTo>
                    <a:pt x="1003" y="347"/>
                  </a:lnTo>
                  <a:lnTo>
                    <a:pt x="1388" y="232"/>
                  </a:lnTo>
                  <a:lnTo>
                    <a:pt x="1850" y="232"/>
                  </a:lnTo>
                  <a:lnTo>
                    <a:pt x="2082" y="270"/>
                  </a:lnTo>
                  <a:lnTo>
                    <a:pt x="2351" y="386"/>
                  </a:lnTo>
                  <a:lnTo>
                    <a:pt x="2621" y="502"/>
                  </a:lnTo>
                  <a:lnTo>
                    <a:pt x="2891" y="656"/>
                  </a:lnTo>
                  <a:lnTo>
                    <a:pt x="2968" y="694"/>
                  </a:lnTo>
                  <a:lnTo>
                    <a:pt x="3045" y="656"/>
                  </a:lnTo>
                  <a:lnTo>
                    <a:pt x="3045" y="579"/>
                  </a:lnTo>
                  <a:lnTo>
                    <a:pt x="3007" y="502"/>
                  </a:lnTo>
                  <a:lnTo>
                    <a:pt x="2698" y="309"/>
                  </a:lnTo>
                  <a:lnTo>
                    <a:pt x="2429" y="155"/>
                  </a:lnTo>
                  <a:lnTo>
                    <a:pt x="2120" y="78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254;p75">
              <a:extLst>
                <a:ext uri="{FF2B5EF4-FFF2-40B4-BE49-F238E27FC236}">
                  <a16:creationId xmlns:a16="http://schemas.microsoft.com/office/drawing/2014/main" id="{C0165615-5E38-3160-80ED-D3A12A4A4D4C}"/>
                </a:ext>
              </a:extLst>
            </p:cNvPr>
            <p:cNvSpPr/>
            <p:nvPr/>
          </p:nvSpPr>
          <p:spPr>
            <a:xfrm>
              <a:off x="667850" y="3104625"/>
              <a:ext cx="38575" cy="25075"/>
            </a:xfrm>
            <a:custGeom>
              <a:avLst/>
              <a:gdLst/>
              <a:ahLst/>
              <a:cxnLst/>
              <a:rect l="l" t="t" r="r" b="b"/>
              <a:pathLst>
                <a:path w="1543" h="1003" extrusionOk="0">
                  <a:moveTo>
                    <a:pt x="1" y="0"/>
                  </a:moveTo>
                  <a:lnTo>
                    <a:pt x="1" y="232"/>
                  </a:lnTo>
                  <a:lnTo>
                    <a:pt x="309" y="270"/>
                  </a:lnTo>
                  <a:lnTo>
                    <a:pt x="656" y="424"/>
                  </a:lnTo>
                  <a:lnTo>
                    <a:pt x="1003" y="656"/>
                  </a:lnTo>
                  <a:lnTo>
                    <a:pt x="1350" y="964"/>
                  </a:lnTo>
                  <a:lnTo>
                    <a:pt x="1427" y="1003"/>
                  </a:lnTo>
                  <a:lnTo>
                    <a:pt x="1504" y="964"/>
                  </a:lnTo>
                  <a:lnTo>
                    <a:pt x="1542" y="926"/>
                  </a:lnTo>
                  <a:lnTo>
                    <a:pt x="1542" y="810"/>
                  </a:lnTo>
                  <a:lnTo>
                    <a:pt x="1350" y="617"/>
                  </a:lnTo>
                  <a:lnTo>
                    <a:pt x="1157" y="463"/>
                  </a:lnTo>
                  <a:lnTo>
                    <a:pt x="772" y="232"/>
                  </a:lnTo>
                  <a:lnTo>
                    <a:pt x="386" y="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255;p75">
              <a:extLst>
                <a:ext uri="{FF2B5EF4-FFF2-40B4-BE49-F238E27FC236}">
                  <a16:creationId xmlns:a16="http://schemas.microsoft.com/office/drawing/2014/main" id="{CA0EE19A-02B1-A4CC-B4C2-066C5C6BC65A}"/>
                </a:ext>
              </a:extLst>
            </p:cNvPr>
            <p:cNvSpPr/>
            <p:nvPr/>
          </p:nvSpPr>
          <p:spPr>
            <a:xfrm>
              <a:off x="833575" y="3104625"/>
              <a:ext cx="82900" cy="82900"/>
            </a:xfrm>
            <a:custGeom>
              <a:avLst/>
              <a:gdLst/>
              <a:ahLst/>
              <a:cxnLst/>
              <a:rect l="l" t="t" r="r" b="b"/>
              <a:pathLst>
                <a:path w="3316" h="3316" extrusionOk="0">
                  <a:moveTo>
                    <a:pt x="1466" y="0"/>
                  </a:moveTo>
                  <a:lnTo>
                    <a:pt x="1119" y="78"/>
                  </a:lnTo>
                  <a:lnTo>
                    <a:pt x="849" y="193"/>
                  </a:lnTo>
                  <a:lnTo>
                    <a:pt x="579" y="386"/>
                  </a:lnTo>
                  <a:lnTo>
                    <a:pt x="348" y="617"/>
                  </a:lnTo>
                  <a:lnTo>
                    <a:pt x="194" y="887"/>
                  </a:lnTo>
                  <a:lnTo>
                    <a:pt x="78" y="1195"/>
                  </a:lnTo>
                  <a:lnTo>
                    <a:pt x="1" y="1504"/>
                  </a:lnTo>
                  <a:lnTo>
                    <a:pt x="1" y="1851"/>
                  </a:lnTo>
                  <a:lnTo>
                    <a:pt x="78" y="2159"/>
                  </a:lnTo>
                  <a:lnTo>
                    <a:pt x="194" y="2467"/>
                  </a:lnTo>
                  <a:lnTo>
                    <a:pt x="386" y="2737"/>
                  </a:lnTo>
                  <a:lnTo>
                    <a:pt x="618" y="2968"/>
                  </a:lnTo>
                  <a:lnTo>
                    <a:pt x="887" y="3122"/>
                  </a:lnTo>
                  <a:lnTo>
                    <a:pt x="1196" y="3238"/>
                  </a:lnTo>
                  <a:lnTo>
                    <a:pt x="1504" y="3315"/>
                  </a:lnTo>
                  <a:lnTo>
                    <a:pt x="1851" y="3315"/>
                  </a:lnTo>
                  <a:lnTo>
                    <a:pt x="2159" y="3238"/>
                  </a:lnTo>
                  <a:lnTo>
                    <a:pt x="2468" y="3084"/>
                  </a:lnTo>
                  <a:lnTo>
                    <a:pt x="2737" y="2930"/>
                  </a:lnTo>
                  <a:lnTo>
                    <a:pt x="2969" y="2698"/>
                  </a:lnTo>
                  <a:lnTo>
                    <a:pt x="3123" y="2429"/>
                  </a:lnTo>
                  <a:lnTo>
                    <a:pt x="3238" y="2120"/>
                  </a:lnTo>
                  <a:lnTo>
                    <a:pt x="3316" y="1773"/>
                  </a:lnTo>
                  <a:lnTo>
                    <a:pt x="3316" y="1465"/>
                  </a:lnTo>
                  <a:lnTo>
                    <a:pt x="3238" y="1118"/>
                  </a:lnTo>
                  <a:lnTo>
                    <a:pt x="3123" y="848"/>
                  </a:lnTo>
                  <a:lnTo>
                    <a:pt x="2930" y="579"/>
                  </a:lnTo>
                  <a:lnTo>
                    <a:pt x="2699" y="347"/>
                  </a:lnTo>
                  <a:lnTo>
                    <a:pt x="2429" y="193"/>
                  </a:lnTo>
                  <a:lnTo>
                    <a:pt x="2121" y="78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256;p75">
              <a:extLst>
                <a:ext uri="{FF2B5EF4-FFF2-40B4-BE49-F238E27FC236}">
                  <a16:creationId xmlns:a16="http://schemas.microsoft.com/office/drawing/2014/main" id="{065FB9F0-DDD8-F307-604C-37DD44F895F2}"/>
                </a:ext>
              </a:extLst>
            </p:cNvPr>
            <p:cNvSpPr/>
            <p:nvPr/>
          </p:nvSpPr>
          <p:spPr>
            <a:xfrm>
              <a:off x="854775" y="3122925"/>
              <a:ext cx="53025" cy="27000"/>
            </a:xfrm>
            <a:custGeom>
              <a:avLst/>
              <a:gdLst/>
              <a:ahLst/>
              <a:cxnLst/>
              <a:rect l="l" t="t" r="r" b="b"/>
              <a:pathLst>
                <a:path w="2121" h="1080" extrusionOk="0">
                  <a:moveTo>
                    <a:pt x="1388" y="1"/>
                  </a:moveTo>
                  <a:lnTo>
                    <a:pt x="1157" y="39"/>
                  </a:lnTo>
                  <a:lnTo>
                    <a:pt x="964" y="116"/>
                  </a:lnTo>
                  <a:lnTo>
                    <a:pt x="810" y="194"/>
                  </a:lnTo>
                  <a:lnTo>
                    <a:pt x="502" y="386"/>
                  </a:lnTo>
                  <a:lnTo>
                    <a:pt x="271" y="579"/>
                  </a:lnTo>
                  <a:lnTo>
                    <a:pt x="116" y="772"/>
                  </a:lnTo>
                  <a:lnTo>
                    <a:pt x="1" y="1003"/>
                  </a:lnTo>
                  <a:lnTo>
                    <a:pt x="1" y="1041"/>
                  </a:lnTo>
                  <a:lnTo>
                    <a:pt x="1" y="1080"/>
                  </a:lnTo>
                  <a:lnTo>
                    <a:pt x="39" y="1080"/>
                  </a:lnTo>
                  <a:lnTo>
                    <a:pt x="78" y="1041"/>
                  </a:lnTo>
                  <a:lnTo>
                    <a:pt x="232" y="849"/>
                  </a:lnTo>
                  <a:lnTo>
                    <a:pt x="386" y="656"/>
                  </a:lnTo>
                  <a:lnTo>
                    <a:pt x="579" y="425"/>
                  </a:lnTo>
                  <a:lnTo>
                    <a:pt x="849" y="271"/>
                  </a:lnTo>
                  <a:lnTo>
                    <a:pt x="1003" y="194"/>
                  </a:lnTo>
                  <a:lnTo>
                    <a:pt x="1196" y="155"/>
                  </a:lnTo>
                  <a:lnTo>
                    <a:pt x="1388" y="116"/>
                  </a:lnTo>
                  <a:lnTo>
                    <a:pt x="1812" y="116"/>
                  </a:lnTo>
                  <a:lnTo>
                    <a:pt x="2082" y="194"/>
                  </a:lnTo>
                  <a:lnTo>
                    <a:pt x="2121" y="194"/>
                  </a:lnTo>
                  <a:lnTo>
                    <a:pt x="2121" y="155"/>
                  </a:lnTo>
                  <a:lnTo>
                    <a:pt x="2121" y="116"/>
                  </a:lnTo>
                  <a:lnTo>
                    <a:pt x="2082" y="78"/>
                  </a:lnTo>
                  <a:lnTo>
                    <a:pt x="1851" y="1"/>
                  </a:lnTo>
                  <a:close/>
                </a:path>
              </a:pathLst>
            </a:custGeom>
            <a:solidFill>
              <a:srgbClr val="050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257;p75">
              <a:extLst>
                <a:ext uri="{FF2B5EF4-FFF2-40B4-BE49-F238E27FC236}">
                  <a16:creationId xmlns:a16="http://schemas.microsoft.com/office/drawing/2014/main" id="{90494394-097A-DB38-C4E2-B2A5BBE5671F}"/>
                </a:ext>
              </a:extLst>
            </p:cNvPr>
            <p:cNvSpPr/>
            <p:nvPr/>
          </p:nvSpPr>
          <p:spPr>
            <a:xfrm>
              <a:off x="705425" y="3169175"/>
              <a:ext cx="63625" cy="24125"/>
            </a:xfrm>
            <a:custGeom>
              <a:avLst/>
              <a:gdLst/>
              <a:ahLst/>
              <a:cxnLst/>
              <a:rect l="l" t="t" r="r" b="b"/>
              <a:pathLst>
                <a:path w="2545" h="965" extrusionOk="0">
                  <a:moveTo>
                    <a:pt x="2429" y="1"/>
                  </a:moveTo>
                  <a:lnTo>
                    <a:pt x="2275" y="232"/>
                  </a:lnTo>
                  <a:lnTo>
                    <a:pt x="2082" y="425"/>
                  </a:lnTo>
                  <a:lnTo>
                    <a:pt x="1928" y="579"/>
                  </a:lnTo>
                  <a:lnTo>
                    <a:pt x="1735" y="695"/>
                  </a:lnTo>
                  <a:lnTo>
                    <a:pt x="1543" y="772"/>
                  </a:lnTo>
                  <a:lnTo>
                    <a:pt x="1350" y="849"/>
                  </a:lnTo>
                  <a:lnTo>
                    <a:pt x="964" y="887"/>
                  </a:lnTo>
                  <a:lnTo>
                    <a:pt x="618" y="849"/>
                  </a:lnTo>
                  <a:lnTo>
                    <a:pt x="348" y="810"/>
                  </a:lnTo>
                  <a:lnTo>
                    <a:pt x="78" y="733"/>
                  </a:lnTo>
                  <a:lnTo>
                    <a:pt x="1" y="733"/>
                  </a:lnTo>
                  <a:lnTo>
                    <a:pt x="1" y="772"/>
                  </a:lnTo>
                  <a:lnTo>
                    <a:pt x="39" y="810"/>
                  </a:lnTo>
                  <a:lnTo>
                    <a:pt x="309" y="887"/>
                  </a:lnTo>
                  <a:lnTo>
                    <a:pt x="579" y="964"/>
                  </a:lnTo>
                  <a:lnTo>
                    <a:pt x="926" y="964"/>
                  </a:lnTo>
                  <a:lnTo>
                    <a:pt x="1311" y="926"/>
                  </a:lnTo>
                  <a:lnTo>
                    <a:pt x="1543" y="887"/>
                  </a:lnTo>
                  <a:lnTo>
                    <a:pt x="1735" y="810"/>
                  </a:lnTo>
                  <a:lnTo>
                    <a:pt x="1966" y="695"/>
                  </a:lnTo>
                  <a:lnTo>
                    <a:pt x="2159" y="502"/>
                  </a:lnTo>
                  <a:lnTo>
                    <a:pt x="2352" y="309"/>
                  </a:lnTo>
                  <a:lnTo>
                    <a:pt x="2545" y="78"/>
                  </a:lnTo>
                  <a:lnTo>
                    <a:pt x="2545" y="39"/>
                  </a:lnTo>
                  <a:lnTo>
                    <a:pt x="2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258;p75">
              <a:extLst>
                <a:ext uri="{FF2B5EF4-FFF2-40B4-BE49-F238E27FC236}">
                  <a16:creationId xmlns:a16="http://schemas.microsoft.com/office/drawing/2014/main" id="{05F27213-4EBD-6E16-8844-6196600B25C4}"/>
                </a:ext>
              </a:extLst>
            </p:cNvPr>
            <p:cNvSpPr/>
            <p:nvPr/>
          </p:nvSpPr>
          <p:spPr>
            <a:xfrm>
              <a:off x="676525" y="2963950"/>
              <a:ext cx="214900" cy="220675"/>
            </a:xfrm>
            <a:custGeom>
              <a:avLst/>
              <a:gdLst/>
              <a:ahLst/>
              <a:cxnLst/>
              <a:rect l="l" t="t" r="r" b="b"/>
              <a:pathLst>
                <a:path w="8596" h="8827" extrusionOk="0">
                  <a:moveTo>
                    <a:pt x="3932" y="0"/>
                  </a:moveTo>
                  <a:lnTo>
                    <a:pt x="3585" y="39"/>
                  </a:lnTo>
                  <a:lnTo>
                    <a:pt x="3277" y="116"/>
                  </a:lnTo>
                  <a:lnTo>
                    <a:pt x="2968" y="193"/>
                  </a:lnTo>
                  <a:lnTo>
                    <a:pt x="2660" y="309"/>
                  </a:lnTo>
                  <a:lnTo>
                    <a:pt x="2352" y="463"/>
                  </a:lnTo>
                  <a:lnTo>
                    <a:pt x="2043" y="617"/>
                  </a:lnTo>
                  <a:lnTo>
                    <a:pt x="1774" y="810"/>
                  </a:lnTo>
                  <a:lnTo>
                    <a:pt x="1542" y="1002"/>
                  </a:lnTo>
                  <a:lnTo>
                    <a:pt x="1272" y="1195"/>
                  </a:lnTo>
                  <a:lnTo>
                    <a:pt x="1080" y="1426"/>
                  </a:lnTo>
                  <a:lnTo>
                    <a:pt x="849" y="1696"/>
                  </a:lnTo>
                  <a:lnTo>
                    <a:pt x="656" y="1966"/>
                  </a:lnTo>
                  <a:lnTo>
                    <a:pt x="502" y="2236"/>
                  </a:lnTo>
                  <a:lnTo>
                    <a:pt x="347" y="2544"/>
                  </a:lnTo>
                  <a:lnTo>
                    <a:pt x="347" y="2583"/>
                  </a:lnTo>
                  <a:lnTo>
                    <a:pt x="232" y="2891"/>
                  </a:lnTo>
                  <a:lnTo>
                    <a:pt x="116" y="3238"/>
                  </a:lnTo>
                  <a:lnTo>
                    <a:pt x="39" y="3585"/>
                  </a:lnTo>
                  <a:lnTo>
                    <a:pt x="1" y="3932"/>
                  </a:lnTo>
                  <a:lnTo>
                    <a:pt x="502" y="3932"/>
                  </a:lnTo>
                  <a:lnTo>
                    <a:pt x="849" y="3816"/>
                  </a:lnTo>
                  <a:lnTo>
                    <a:pt x="1234" y="3662"/>
                  </a:lnTo>
                  <a:lnTo>
                    <a:pt x="1388" y="3546"/>
                  </a:lnTo>
                  <a:lnTo>
                    <a:pt x="1581" y="3392"/>
                  </a:lnTo>
                  <a:lnTo>
                    <a:pt x="1774" y="3199"/>
                  </a:lnTo>
                  <a:lnTo>
                    <a:pt x="1928" y="2968"/>
                  </a:lnTo>
                  <a:lnTo>
                    <a:pt x="2082" y="2698"/>
                  </a:lnTo>
                  <a:lnTo>
                    <a:pt x="2236" y="2390"/>
                  </a:lnTo>
                  <a:lnTo>
                    <a:pt x="2275" y="2506"/>
                  </a:lnTo>
                  <a:lnTo>
                    <a:pt x="2313" y="2660"/>
                  </a:lnTo>
                  <a:lnTo>
                    <a:pt x="2352" y="2852"/>
                  </a:lnTo>
                  <a:lnTo>
                    <a:pt x="2352" y="3084"/>
                  </a:lnTo>
                  <a:lnTo>
                    <a:pt x="2313" y="3315"/>
                  </a:lnTo>
                  <a:lnTo>
                    <a:pt x="2159" y="3623"/>
                  </a:lnTo>
                  <a:lnTo>
                    <a:pt x="1928" y="3932"/>
                  </a:lnTo>
                  <a:lnTo>
                    <a:pt x="2082" y="3970"/>
                  </a:lnTo>
                  <a:lnTo>
                    <a:pt x="2506" y="4009"/>
                  </a:lnTo>
                  <a:lnTo>
                    <a:pt x="3045" y="4009"/>
                  </a:lnTo>
                  <a:lnTo>
                    <a:pt x="3392" y="3970"/>
                  </a:lnTo>
                  <a:lnTo>
                    <a:pt x="3739" y="3893"/>
                  </a:lnTo>
                  <a:lnTo>
                    <a:pt x="4086" y="3816"/>
                  </a:lnTo>
                  <a:lnTo>
                    <a:pt x="4433" y="3662"/>
                  </a:lnTo>
                  <a:lnTo>
                    <a:pt x="4780" y="3469"/>
                  </a:lnTo>
                  <a:lnTo>
                    <a:pt x="5088" y="3199"/>
                  </a:lnTo>
                  <a:lnTo>
                    <a:pt x="5358" y="2891"/>
                  </a:lnTo>
                  <a:lnTo>
                    <a:pt x="5628" y="2506"/>
                  </a:lnTo>
                  <a:lnTo>
                    <a:pt x="5772" y="2130"/>
                  </a:lnTo>
                  <a:lnTo>
                    <a:pt x="5705" y="2351"/>
                  </a:lnTo>
                  <a:lnTo>
                    <a:pt x="5396" y="3122"/>
                  </a:lnTo>
                  <a:lnTo>
                    <a:pt x="5242" y="3469"/>
                  </a:lnTo>
                  <a:lnTo>
                    <a:pt x="5050" y="3816"/>
                  </a:lnTo>
                  <a:lnTo>
                    <a:pt x="5165" y="3855"/>
                  </a:lnTo>
                  <a:lnTo>
                    <a:pt x="5242" y="3893"/>
                  </a:lnTo>
                  <a:lnTo>
                    <a:pt x="5358" y="3855"/>
                  </a:lnTo>
                  <a:lnTo>
                    <a:pt x="5512" y="3816"/>
                  </a:lnTo>
                  <a:lnTo>
                    <a:pt x="5820" y="3623"/>
                  </a:lnTo>
                  <a:lnTo>
                    <a:pt x="6129" y="3392"/>
                  </a:lnTo>
                  <a:lnTo>
                    <a:pt x="6437" y="3045"/>
                  </a:lnTo>
                  <a:lnTo>
                    <a:pt x="6668" y="2737"/>
                  </a:lnTo>
                  <a:lnTo>
                    <a:pt x="6823" y="2390"/>
                  </a:lnTo>
                  <a:lnTo>
                    <a:pt x="6861" y="2236"/>
                  </a:lnTo>
                  <a:lnTo>
                    <a:pt x="6900" y="2082"/>
                  </a:lnTo>
                  <a:lnTo>
                    <a:pt x="6900" y="2082"/>
                  </a:lnTo>
                  <a:lnTo>
                    <a:pt x="6784" y="2775"/>
                  </a:lnTo>
                  <a:lnTo>
                    <a:pt x="6745" y="3161"/>
                  </a:lnTo>
                  <a:lnTo>
                    <a:pt x="6707" y="3623"/>
                  </a:lnTo>
                  <a:lnTo>
                    <a:pt x="6745" y="4047"/>
                  </a:lnTo>
                  <a:lnTo>
                    <a:pt x="6823" y="4510"/>
                  </a:lnTo>
                  <a:lnTo>
                    <a:pt x="6977" y="4934"/>
                  </a:lnTo>
                  <a:lnTo>
                    <a:pt x="7169" y="5319"/>
                  </a:lnTo>
                  <a:lnTo>
                    <a:pt x="7015" y="5627"/>
                  </a:lnTo>
                  <a:lnTo>
                    <a:pt x="6861" y="5936"/>
                  </a:lnTo>
                  <a:lnTo>
                    <a:pt x="6745" y="6398"/>
                  </a:lnTo>
                  <a:lnTo>
                    <a:pt x="6630" y="6899"/>
                  </a:lnTo>
                  <a:lnTo>
                    <a:pt x="6630" y="7169"/>
                  </a:lnTo>
                  <a:lnTo>
                    <a:pt x="6630" y="7478"/>
                  </a:lnTo>
                  <a:lnTo>
                    <a:pt x="6668" y="7824"/>
                  </a:lnTo>
                  <a:lnTo>
                    <a:pt x="6745" y="8133"/>
                  </a:lnTo>
                  <a:lnTo>
                    <a:pt x="6861" y="8480"/>
                  </a:lnTo>
                  <a:lnTo>
                    <a:pt x="7015" y="8826"/>
                  </a:lnTo>
                  <a:lnTo>
                    <a:pt x="7015" y="8403"/>
                  </a:lnTo>
                  <a:lnTo>
                    <a:pt x="7054" y="7979"/>
                  </a:lnTo>
                  <a:lnTo>
                    <a:pt x="7169" y="7439"/>
                  </a:lnTo>
                  <a:lnTo>
                    <a:pt x="7324" y="6899"/>
                  </a:lnTo>
                  <a:lnTo>
                    <a:pt x="7401" y="6668"/>
                  </a:lnTo>
                  <a:lnTo>
                    <a:pt x="7555" y="6398"/>
                  </a:lnTo>
                  <a:lnTo>
                    <a:pt x="7709" y="6167"/>
                  </a:lnTo>
                  <a:lnTo>
                    <a:pt x="7902" y="5974"/>
                  </a:lnTo>
                  <a:lnTo>
                    <a:pt x="8133" y="5820"/>
                  </a:lnTo>
                  <a:lnTo>
                    <a:pt x="8364" y="5666"/>
                  </a:lnTo>
                  <a:lnTo>
                    <a:pt x="8480" y="5242"/>
                  </a:lnTo>
                  <a:lnTo>
                    <a:pt x="8557" y="4818"/>
                  </a:lnTo>
                  <a:lnTo>
                    <a:pt x="8595" y="4471"/>
                  </a:lnTo>
                  <a:lnTo>
                    <a:pt x="8557" y="4124"/>
                  </a:lnTo>
                  <a:lnTo>
                    <a:pt x="8518" y="3739"/>
                  </a:lnTo>
                  <a:lnTo>
                    <a:pt x="8441" y="3354"/>
                  </a:lnTo>
                  <a:lnTo>
                    <a:pt x="8364" y="2968"/>
                  </a:lnTo>
                  <a:lnTo>
                    <a:pt x="8210" y="2621"/>
                  </a:lnTo>
                  <a:lnTo>
                    <a:pt x="8056" y="2274"/>
                  </a:lnTo>
                  <a:lnTo>
                    <a:pt x="7863" y="1927"/>
                  </a:lnTo>
                  <a:lnTo>
                    <a:pt x="7632" y="1619"/>
                  </a:lnTo>
                  <a:lnTo>
                    <a:pt x="7401" y="1349"/>
                  </a:lnTo>
                  <a:lnTo>
                    <a:pt x="7092" y="1080"/>
                  </a:lnTo>
                  <a:lnTo>
                    <a:pt x="6823" y="848"/>
                  </a:lnTo>
                  <a:lnTo>
                    <a:pt x="6476" y="617"/>
                  </a:lnTo>
                  <a:lnTo>
                    <a:pt x="6167" y="424"/>
                  </a:lnTo>
                  <a:lnTo>
                    <a:pt x="5782" y="270"/>
                  </a:lnTo>
                  <a:lnTo>
                    <a:pt x="5435" y="155"/>
                  </a:lnTo>
                  <a:lnTo>
                    <a:pt x="5011" y="77"/>
                  </a:lnTo>
                  <a:lnTo>
                    <a:pt x="46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259;p75">
              <a:extLst>
                <a:ext uri="{FF2B5EF4-FFF2-40B4-BE49-F238E27FC236}">
                  <a16:creationId xmlns:a16="http://schemas.microsoft.com/office/drawing/2014/main" id="{2FC5FAE1-711C-0360-6D76-49D4C293D709}"/>
                </a:ext>
              </a:extLst>
            </p:cNvPr>
            <p:cNvSpPr/>
            <p:nvPr/>
          </p:nvSpPr>
          <p:spPr>
            <a:xfrm>
              <a:off x="767100" y="2850250"/>
              <a:ext cx="159000" cy="159000"/>
            </a:xfrm>
            <a:custGeom>
              <a:avLst/>
              <a:gdLst/>
              <a:ahLst/>
              <a:cxnLst/>
              <a:rect l="l" t="t" r="r" b="b"/>
              <a:pathLst>
                <a:path w="6360" h="6360" extrusionOk="0">
                  <a:moveTo>
                    <a:pt x="2853" y="0"/>
                  </a:moveTo>
                  <a:lnTo>
                    <a:pt x="2544" y="78"/>
                  </a:lnTo>
                  <a:lnTo>
                    <a:pt x="2236" y="155"/>
                  </a:lnTo>
                  <a:lnTo>
                    <a:pt x="1966" y="232"/>
                  </a:lnTo>
                  <a:lnTo>
                    <a:pt x="1696" y="386"/>
                  </a:lnTo>
                  <a:lnTo>
                    <a:pt x="1427" y="540"/>
                  </a:lnTo>
                  <a:lnTo>
                    <a:pt x="1157" y="733"/>
                  </a:lnTo>
                  <a:lnTo>
                    <a:pt x="964" y="925"/>
                  </a:lnTo>
                  <a:lnTo>
                    <a:pt x="733" y="1157"/>
                  </a:lnTo>
                  <a:lnTo>
                    <a:pt x="579" y="1388"/>
                  </a:lnTo>
                  <a:lnTo>
                    <a:pt x="386" y="1658"/>
                  </a:lnTo>
                  <a:lnTo>
                    <a:pt x="270" y="1928"/>
                  </a:lnTo>
                  <a:lnTo>
                    <a:pt x="155" y="2236"/>
                  </a:lnTo>
                  <a:lnTo>
                    <a:pt x="78" y="2544"/>
                  </a:lnTo>
                  <a:lnTo>
                    <a:pt x="39" y="2853"/>
                  </a:lnTo>
                  <a:lnTo>
                    <a:pt x="1" y="3161"/>
                  </a:lnTo>
                  <a:lnTo>
                    <a:pt x="39" y="3508"/>
                  </a:lnTo>
                  <a:lnTo>
                    <a:pt x="78" y="3816"/>
                  </a:lnTo>
                  <a:lnTo>
                    <a:pt x="155" y="4124"/>
                  </a:lnTo>
                  <a:lnTo>
                    <a:pt x="270" y="4394"/>
                  </a:lnTo>
                  <a:lnTo>
                    <a:pt x="386" y="4703"/>
                  </a:lnTo>
                  <a:lnTo>
                    <a:pt x="579" y="4934"/>
                  </a:lnTo>
                  <a:lnTo>
                    <a:pt x="733" y="5204"/>
                  </a:lnTo>
                  <a:lnTo>
                    <a:pt x="964" y="5435"/>
                  </a:lnTo>
                  <a:lnTo>
                    <a:pt x="1157" y="5628"/>
                  </a:lnTo>
                  <a:lnTo>
                    <a:pt x="1427" y="5820"/>
                  </a:lnTo>
                  <a:lnTo>
                    <a:pt x="1696" y="5974"/>
                  </a:lnTo>
                  <a:lnTo>
                    <a:pt x="1966" y="6090"/>
                  </a:lnTo>
                  <a:lnTo>
                    <a:pt x="2236" y="6206"/>
                  </a:lnTo>
                  <a:lnTo>
                    <a:pt x="2544" y="6283"/>
                  </a:lnTo>
                  <a:lnTo>
                    <a:pt x="2853" y="6321"/>
                  </a:lnTo>
                  <a:lnTo>
                    <a:pt x="3200" y="6360"/>
                  </a:lnTo>
                  <a:lnTo>
                    <a:pt x="3508" y="6321"/>
                  </a:lnTo>
                  <a:lnTo>
                    <a:pt x="3816" y="6283"/>
                  </a:lnTo>
                  <a:lnTo>
                    <a:pt x="4125" y="6206"/>
                  </a:lnTo>
                  <a:lnTo>
                    <a:pt x="4433" y="6090"/>
                  </a:lnTo>
                  <a:lnTo>
                    <a:pt x="4703" y="5974"/>
                  </a:lnTo>
                  <a:lnTo>
                    <a:pt x="4972" y="5820"/>
                  </a:lnTo>
                  <a:lnTo>
                    <a:pt x="5204" y="5628"/>
                  </a:lnTo>
                  <a:lnTo>
                    <a:pt x="5435" y="5435"/>
                  </a:lnTo>
                  <a:lnTo>
                    <a:pt x="5628" y="5204"/>
                  </a:lnTo>
                  <a:lnTo>
                    <a:pt x="5820" y="4934"/>
                  </a:lnTo>
                  <a:lnTo>
                    <a:pt x="5975" y="4703"/>
                  </a:lnTo>
                  <a:lnTo>
                    <a:pt x="6129" y="4394"/>
                  </a:lnTo>
                  <a:lnTo>
                    <a:pt x="6244" y="4124"/>
                  </a:lnTo>
                  <a:lnTo>
                    <a:pt x="6321" y="3816"/>
                  </a:lnTo>
                  <a:lnTo>
                    <a:pt x="6360" y="3508"/>
                  </a:lnTo>
                  <a:lnTo>
                    <a:pt x="6360" y="3161"/>
                  </a:lnTo>
                  <a:lnTo>
                    <a:pt x="6360" y="2853"/>
                  </a:lnTo>
                  <a:lnTo>
                    <a:pt x="6321" y="2544"/>
                  </a:lnTo>
                  <a:lnTo>
                    <a:pt x="6244" y="2236"/>
                  </a:lnTo>
                  <a:lnTo>
                    <a:pt x="6129" y="1928"/>
                  </a:lnTo>
                  <a:lnTo>
                    <a:pt x="5975" y="1658"/>
                  </a:lnTo>
                  <a:lnTo>
                    <a:pt x="5820" y="1388"/>
                  </a:lnTo>
                  <a:lnTo>
                    <a:pt x="5628" y="1157"/>
                  </a:lnTo>
                  <a:lnTo>
                    <a:pt x="5435" y="925"/>
                  </a:lnTo>
                  <a:lnTo>
                    <a:pt x="5204" y="733"/>
                  </a:lnTo>
                  <a:lnTo>
                    <a:pt x="4972" y="540"/>
                  </a:lnTo>
                  <a:lnTo>
                    <a:pt x="4703" y="386"/>
                  </a:lnTo>
                  <a:lnTo>
                    <a:pt x="4433" y="232"/>
                  </a:lnTo>
                  <a:lnTo>
                    <a:pt x="4125" y="155"/>
                  </a:lnTo>
                  <a:lnTo>
                    <a:pt x="3816" y="78"/>
                  </a:lnTo>
                  <a:lnTo>
                    <a:pt x="35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260;p75">
              <a:extLst>
                <a:ext uri="{FF2B5EF4-FFF2-40B4-BE49-F238E27FC236}">
                  <a16:creationId xmlns:a16="http://schemas.microsoft.com/office/drawing/2014/main" id="{BFF7652F-29E9-219C-9037-34294C68C4CD}"/>
                </a:ext>
              </a:extLst>
            </p:cNvPr>
            <p:cNvSpPr/>
            <p:nvPr/>
          </p:nvSpPr>
          <p:spPr>
            <a:xfrm>
              <a:off x="891400" y="309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3850" cap="rnd" cmpd="sng">
              <a:solidFill>
                <a:srgbClr val="C9C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261;p75">
              <a:extLst>
                <a:ext uri="{FF2B5EF4-FFF2-40B4-BE49-F238E27FC236}">
                  <a16:creationId xmlns:a16="http://schemas.microsoft.com/office/drawing/2014/main" id="{201B6623-AD5B-BD4F-73F4-D116AC2D6C8D}"/>
                </a:ext>
              </a:extLst>
            </p:cNvPr>
            <p:cNvSpPr/>
            <p:nvPr/>
          </p:nvSpPr>
          <p:spPr>
            <a:xfrm>
              <a:off x="819125" y="3086325"/>
              <a:ext cx="110850" cy="109850"/>
            </a:xfrm>
            <a:custGeom>
              <a:avLst/>
              <a:gdLst/>
              <a:ahLst/>
              <a:cxnLst/>
              <a:rect l="l" t="t" r="r" b="b"/>
              <a:pathLst>
                <a:path w="4434" h="4394" extrusionOk="0">
                  <a:moveTo>
                    <a:pt x="2236" y="0"/>
                  </a:moveTo>
                  <a:lnTo>
                    <a:pt x="1774" y="39"/>
                  </a:lnTo>
                  <a:lnTo>
                    <a:pt x="1350" y="154"/>
                  </a:lnTo>
                  <a:lnTo>
                    <a:pt x="1003" y="347"/>
                  </a:lnTo>
                  <a:lnTo>
                    <a:pt x="656" y="617"/>
                  </a:lnTo>
                  <a:lnTo>
                    <a:pt x="386" y="964"/>
                  </a:lnTo>
                  <a:lnTo>
                    <a:pt x="194" y="1349"/>
                  </a:lnTo>
                  <a:lnTo>
                    <a:pt x="78" y="1735"/>
                  </a:lnTo>
                  <a:lnTo>
                    <a:pt x="1" y="2197"/>
                  </a:lnTo>
                  <a:lnTo>
                    <a:pt x="78" y="2660"/>
                  </a:lnTo>
                  <a:lnTo>
                    <a:pt x="194" y="3045"/>
                  </a:lnTo>
                  <a:lnTo>
                    <a:pt x="386" y="3430"/>
                  </a:lnTo>
                  <a:lnTo>
                    <a:pt x="656" y="3777"/>
                  </a:lnTo>
                  <a:lnTo>
                    <a:pt x="1003" y="4047"/>
                  </a:lnTo>
                  <a:lnTo>
                    <a:pt x="1350" y="4240"/>
                  </a:lnTo>
                  <a:lnTo>
                    <a:pt x="1774" y="4355"/>
                  </a:lnTo>
                  <a:lnTo>
                    <a:pt x="2236" y="4394"/>
                  </a:lnTo>
                  <a:lnTo>
                    <a:pt x="2660" y="4355"/>
                  </a:lnTo>
                  <a:lnTo>
                    <a:pt x="3084" y="4240"/>
                  </a:lnTo>
                  <a:lnTo>
                    <a:pt x="3470" y="4047"/>
                  </a:lnTo>
                  <a:lnTo>
                    <a:pt x="3778" y="3777"/>
                  </a:lnTo>
                  <a:lnTo>
                    <a:pt x="4048" y="3430"/>
                  </a:lnTo>
                  <a:lnTo>
                    <a:pt x="4279" y="3045"/>
                  </a:lnTo>
                  <a:lnTo>
                    <a:pt x="4395" y="2660"/>
                  </a:lnTo>
                  <a:lnTo>
                    <a:pt x="4433" y="2197"/>
                  </a:lnTo>
                  <a:lnTo>
                    <a:pt x="4395" y="1735"/>
                  </a:lnTo>
                  <a:lnTo>
                    <a:pt x="4279" y="1349"/>
                  </a:lnTo>
                  <a:lnTo>
                    <a:pt x="4048" y="964"/>
                  </a:lnTo>
                  <a:lnTo>
                    <a:pt x="3778" y="617"/>
                  </a:lnTo>
                  <a:lnTo>
                    <a:pt x="3470" y="347"/>
                  </a:lnTo>
                  <a:lnTo>
                    <a:pt x="3084" y="154"/>
                  </a:lnTo>
                  <a:lnTo>
                    <a:pt x="2660" y="39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262;p75">
              <a:extLst>
                <a:ext uri="{FF2B5EF4-FFF2-40B4-BE49-F238E27FC236}">
                  <a16:creationId xmlns:a16="http://schemas.microsoft.com/office/drawing/2014/main" id="{F10C8C5B-D03B-B1B3-0D03-691707D8E743}"/>
                </a:ext>
              </a:extLst>
            </p:cNvPr>
            <p:cNvSpPr/>
            <p:nvPr/>
          </p:nvSpPr>
          <p:spPr>
            <a:xfrm>
              <a:off x="836475" y="3102700"/>
              <a:ext cx="76150" cy="76150"/>
            </a:xfrm>
            <a:custGeom>
              <a:avLst/>
              <a:gdLst/>
              <a:ahLst/>
              <a:cxnLst/>
              <a:rect l="l" t="t" r="r" b="b"/>
              <a:pathLst>
                <a:path w="3046" h="3046" extrusionOk="0">
                  <a:moveTo>
                    <a:pt x="1542" y="232"/>
                  </a:moveTo>
                  <a:lnTo>
                    <a:pt x="1812" y="270"/>
                  </a:lnTo>
                  <a:lnTo>
                    <a:pt x="2043" y="347"/>
                  </a:lnTo>
                  <a:lnTo>
                    <a:pt x="2275" y="463"/>
                  </a:lnTo>
                  <a:lnTo>
                    <a:pt x="2467" y="617"/>
                  </a:lnTo>
                  <a:lnTo>
                    <a:pt x="2621" y="810"/>
                  </a:lnTo>
                  <a:lnTo>
                    <a:pt x="2737" y="1041"/>
                  </a:lnTo>
                  <a:lnTo>
                    <a:pt x="2814" y="1272"/>
                  </a:lnTo>
                  <a:lnTo>
                    <a:pt x="2853" y="1542"/>
                  </a:lnTo>
                  <a:lnTo>
                    <a:pt x="2814" y="1812"/>
                  </a:lnTo>
                  <a:lnTo>
                    <a:pt x="2737" y="2043"/>
                  </a:lnTo>
                  <a:lnTo>
                    <a:pt x="2621" y="2274"/>
                  </a:lnTo>
                  <a:lnTo>
                    <a:pt x="2467" y="2467"/>
                  </a:lnTo>
                  <a:lnTo>
                    <a:pt x="2275" y="2621"/>
                  </a:lnTo>
                  <a:lnTo>
                    <a:pt x="2043" y="2737"/>
                  </a:lnTo>
                  <a:lnTo>
                    <a:pt x="1812" y="2814"/>
                  </a:lnTo>
                  <a:lnTo>
                    <a:pt x="1542" y="2853"/>
                  </a:lnTo>
                  <a:lnTo>
                    <a:pt x="1272" y="2814"/>
                  </a:lnTo>
                  <a:lnTo>
                    <a:pt x="1041" y="2737"/>
                  </a:lnTo>
                  <a:lnTo>
                    <a:pt x="810" y="2621"/>
                  </a:lnTo>
                  <a:lnTo>
                    <a:pt x="617" y="2467"/>
                  </a:lnTo>
                  <a:lnTo>
                    <a:pt x="463" y="2274"/>
                  </a:lnTo>
                  <a:lnTo>
                    <a:pt x="309" y="2043"/>
                  </a:lnTo>
                  <a:lnTo>
                    <a:pt x="232" y="1812"/>
                  </a:lnTo>
                  <a:lnTo>
                    <a:pt x="232" y="1542"/>
                  </a:lnTo>
                  <a:lnTo>
                    <a:pt x="232" y="1272"/>
                  </a:lnTo>
                  <a:lnTo>
                    <a:pt x="309" y="1041"/>
                  </a:lnTo>
                  <a:lnTo>
                    <a:pt x="463" y="810"/>
                  </a:lnTo>
                  <a:lnTo>
                    <a:pt x="617" y="617"/>
                  </a:lnTo>
                  <a:lnTo>
                    <a:pt x="810" y="463"/>
                  </a:lnTo>
                  <a:lnTo>
                    <a:pt x="1041" y="347"/>
                  </a:lnTo>
                  <a:lnTo>
                    <a:pt x="1272" y="270"/>
                  </a:lnTo>
                  <a:lnTo>
                    <a:pt x="1542" y="232"/>
                  </a:lnTo>
                  <a:close/>
                  <a:moveTo>
                    <a:pt x="1542" y="0"/>
                  </a:moveTo>
                  <a:lnTo>
                    <a:pt x="1234" y="39"/>
                  </a:lnTo>
                  <a:lnTo>
                    <a:pt x="926" y="155"/>
                  </a:lnTo>
                  <a:lnTo>
                    <a:pt x="694" y="270"/>
                  </a:lnTo>
                  <a:lnTo>
                    <a:pt x="463" y="463"/>
                  </a:lnTo>
                  <a:lnTo>
                    <a:pt x="270" y="694"/>
                  </a:lnTo>
                  <a:lnTo>
                    <a:pt x="116" y="964"/>
                  </a:lnTo>
                  <a:lnTo>
                    <a:pt x="39" y="1234"/>
                  </a:lnTo>
                  <a:lnTo>
                    <a:pt x="1" y="1542"/>
                  </a:lnTo>
                  <a:lnTo>
                    <a:pt x="39" y="1850"/>
                  </a:lnTo>
                  <a:lnTo>
                    <a:pt x="116" y="2120"/>
                  </a:lnTo>
                  <a:lnTo>
                    <a:pt x="270" y="2390"/>
                  </a:lnTo>
                  <a:lnTo>
                    <a:pt x="463" y="2621"/>
                  </a:lnTo>
                  <a:lnTo>
                    <a:pt x="694" y="2814"/>
                  </a:lnTo>
                  <a:lnTo>
                    <a:pt x="926" y="2930"/>
                  </a:lnTo>
                  <a:lnTo>
                    <a:pt x="1234" y="3045"/>
                  </a:lnTo>
                  <a:lnTo>
                    <a:pt x="1851" y="3045"/>
                  </a:lnTo>
                  <a:lnTo>
                    <a:pt x="2120" y="2930"/>
                  </a:lnTo>
                  <a:lnTo>
                    <a:pt x="2390" y="2814"/>
                  </a:lnTo>
                  <a:lnTo>
                    <a:pt x="2621" y="2621"/>
                  </a:lnTo>
                  <a:lnTo>
                    <a:pt x="2814" y="2390"/>
                  </a:lnTo>
                  <a:lnTo>
                    <a:pt x="2930" y="2120"/>
                  </a:lnTo>
                  <a:lnTo>
                    <a:pt x="3007" y="1850"/>
                  </a:lnTo>
                  <a:lnTo>
                    <a:pt x="3045" y="1542"/>
                  </a:lnTo>
                  <a:lnTo>
                    <a:pt x="3007" y="1234"/>
                  </a:lnTo>
                  <a:lnTo>
                    <a:pt x="2930" y="964"/>
                  </a:lnTo>
                  <a:lnTo>
                    <a:pt x="2814" y="694"/>
                  </a:lnTo>
                  <a:lnTo>
                    <a:pt x="2621" y="463"/>
                  </a:lnTo>
                  <a:lnTo>
                    <a:pt x="2390" y="270"/>
                  </a:lnTo>
                  <a:lnTo>
                    <a:pt x="2120" y="155"/>
                  </a:lnTo>
                  <a:lnTo>
                    <a:pt x="1851" y="39"/>
                  </a:lnTo>
                  <a:lnTo>
                    <a:pt x="15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263;p75">
              <a:extLst>
                <a:ext uri="{FF2B5EF4-FFF2-40B4-BE49-F238E27FC236}">
                  <a16:creationId xmlns:a16="http://schemas.microsoft.com/office/drawing/2014/main" id="{77A29D1B-7777-0A51-1E01-88D73981AF96}"/>
                </a:ext>
              </a:extLst>
            </p:cNvPr>
            <p:cNvSpPr/>
            <p:nvPr/>
          </p:nvSpPr>
          <p:spPr>
            <a:xfrm>
              <a:off x="861525" y="3128725"/>
              <a:ext cx="26050" cy="25075"/>
            </a:xfrm>
            <a:custGeom>
              <a:avLst/>
              <a:gdLst/>
              <a:ahLst/>
              <a:cxnLst/>
              <a:rect l="l" t="t" r="r" b="b"/>
              <a:pathLst>
                <a:path w="1042" h="1003" extrusionOk="0">
                  <a:moveTo>
                    <a:pt x="540" y="0"/>
                  </a:moveTo>
                  <a:lnTo>
                    <a:pt x="348" y="39"/>
                  </a:lnTo>
                  <a:lnTo>
                    <a:pt x="155" y="154"/>
                  </a:lnTo>
                  <a:lnTo>
                    <a:pt x="78" y="308"/>
                  </a:lnTo>
                  <a:lnTo>
                    <a:pt x="1" y="501"/>
                  </a:lnTo>
                  <a:lnTo>
                    <a:pt x="78" y="694"/>
                  </a:lnTo>
                  <a:lnTo>
                    <a:pt x="155" y="848"/>
                  </a:lnTo>
                  <a:lnTo>
                    <a:pt x="348" y="964"/>
                  </a:lnTo>
                  <a:lnTo>
                    <a:pt x="540" y="1002"/>
                  </a:lnTo>
                  <a:lnTo>
                    <a:pt x="733" y="964"/>
                  </a:lnTo>
                  <a:lnTo>
                    <a:pt x="887" y="848"/>
                  </a:lnTo>
                  <a:lnTo>
                    <a:pt x="1003" y="694"/>
                  </a:lnTo>
                  <a:lnTo>
                    <a:pt x="1041" y="501"/>
                  </a:lnTo>
                  <a:lnTo>
                    <a:pt x="1003" y="308"/>
                  </a:lnTo>
                  <a:lnTo>
                    <a:pt x="887" y="154"/>
                  </a:lnTo>
                  <a:lnTo>
                    <a:pt x="733" y="39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264;p75">
              <a:extLst>
                <a:ext uri="{FF2B5EF4-FFF2-40B4-BE49-F238E27FC236}">
                  <a16:creationId xmlns:a16="http://schemas.microsoft.com/office/drawing/2014/main" id="{1327FCF0-F22F-20B8-227B-707DE6886BD9}"/>
                </a:ext>
              </a:extLst>
            </p:cNvPr>
            <p:cNvSpPr/>
            <p:nvPr/>
          </p:nvSpPr>
          <p:spPr>
            <a:xfrm>
              <a:off x="730475" y="2959125"/>
              <a:ext cx="164800" cy="140700"/>
            </a:xfrm>
            <a:custGeom>
              <a:avLst/>
              <a:gdLst/>
              <a:ahLst/>
              <a:cxnLst/>
              <a:rect l="l" t="t" r="r" b="b"/>
              <a:pathLst>
                <a:path w="6592" h="5628" extrusionOk="0">
                  <a:moveTo>
                    <a:pt x="1928" y="1"/>
                  </a:moveTo>
                  <a:lnTo>
                    <a:pt x="1620" y="116"/>
                  </a:lnTo>
                  <a:lnTo>
                    <a:pt x="887" y="348"/>
                  </a:lnTo>
                  <a:lnTo>
                    <a:pt x="232" y="617"/>
                  </a:lnTo>
                  <a:lnTo>
                    <a:pt x="39" y="694"/>
                  </a:lnTo>
                  <a:lnTo>
                    <a:pt x="1" y="733"/>
                  </a:lnTo>
                  <a:lnTo>
                    <a:pt x="39" y="733"/>
                  </a:lnTo>
                  <a:lnTo>
                    <a:pt x="463" y="656"/>
                  </a:lnTo>
                  <a:lnTo>
                    <a:pt x="887" y="579"/>
                  </a:lnTo>
                  <a:lnTo>
                    <a:pt x="1350" y="502"/>
                  </a:lnTo>
                  <a:lnTo>
                    <a:pt x="1812" y="502"/>
                  </a:lnTo>
                  <a:lnTo>
                    <a:pt x="2275" y="540"/>
                  </a:lnTo>
                  <a:lnTo>
                    <a:pt x="2699" y="617"/>
                  </a:lnTo>
                  <a:lnTo>
                    <a:pt x="3161" y="733"/>
                  </a:lnTo>
                  <a:lnTo>
                    <a:pt x="3585" y="926"/>
                  </a:lnTo>
                  <a:lnTo>
                    <a:pt x="3932" y="1118"/>
                  </a:lnTo>
                  <a:lnTo>
                    <a:pt x="4279" y="1350"/>
                  </a:lnTo>
                  <a:lnTo>
                    <a:pt x="4587" y="1581"/>
                  </a:lnTo>
                  <a:lnTo>
                    <a:pt x="4896" y="1851"/>
                  </a:lnTo>
                  <a:lnTo>
                    <a:pt x="5166" y="2159"/>
                  </a:lnTo>
                  <a:lnTo>
                    <a:pt x="5397" y="2506"/>
                  </a:lnTo>
                  <a:lnTo>
                    <a:pt x="5590" y="2853"/>
                  </a:lnTo>
                  <a:lnTo>
                    <a:pt x="5744" y="3238"/>
                  </a:lnTo>
                  <a:lnTo>
                    <a:pt x="5898" y="3778"/>
                  </a:lnTo>
                  <a:lnTo>
                    <a:pt x="5975" y="4279"/>
                  </a:lnTo>
                  <a:lnTo>
                    <a:pt x="6052" y="4818"/>
                  </a:lnTo>
                  <a:lnTo>
                    <a:pt x="6052" y="5358"/>
                  </a:lnTo>
                  <a:lnTo>
                    <a:pt x="6091" y="5474"/>
                  </a:lnTo>
                  <a:lnTo>
                    <a:pt x="6168" y="5589"/>
                  </a:lnTo>
                  <a:lnTo>
                    <a:pt x="6245" y="5628"/>
                  </a:lnTo>
                  <a:lnTo>
                    <a:pt x="6437" y="5628"/>
                  </a:lnTo>
                  <a:lnTo>
                    <a:pt x="6515" y="5589"/>
                  </a:lnTo>
                  <a:lnTo>
                    <a:pt x="6592" y="5474"/>
                  </a:lnTo>
                  <a:lnTo>
                    <a:pt x="6592" y="5358"/>
                  </a:lnTo>
                  <a:lnTo>
                    <a:pt x="6592" y="4857"/>
                  </a:lnTo>
                  <a:lnTo>
                    <a:pt x="6553" y="4317"/>
                  </a:lnTo>
                  <a:lnTo>
                    <a:pt x="6476" y="3778"/>
                  </a:lnTo>
                  <a:lnTo>
                    <a:pt x="6322" y="3277"/>
                  </a:lnTo>
                  <a:lnTo>
                    <a:pt x="6168" y="2814"/>
                  </a:lnTo>
                  <a:lnTo>
                    <a:pt x="5975" y="2429"/>
                  </a:lnTo>
                  <a:lnTo>
                    <a:pt x="5705" y="2043"/>
                  </a:lnTo>
                  <a:lnTo>
                    <a:pt x="5435" y="1658"/>
                  </a:lnTo>
                  <a:lnTo>
                    <a:pt x="5127" y="1311"/>
                  </a:lnTo>
                  <a:lnTo>
                    <a:pt x="4742" y="1003"/>
                  </a:lnTo>
                  <a:lnTo>
                    <a:pt x="4356" y="733"/>
                  </a:lnTo>
                  <a:lnTo>
                    <a:pt x="3971" y="502"/>
                  </a:lnTo>
                  <a:lnTo>
                    <a:pt x="3508" y="309"/>
                  </a:lnTo>
                  <a:lnTo>
                    <a:pt x="3084" y="155"/>
                  </a:lnTo>
                  <a:lnTo>
                    <a:pt x="2622" y="39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265;p75">
              <a:extLst>
                <a:ext uri="{FF2B5EF4-FFF2-40B4-BE49-F238E27FC236}">
                  <a16:creationId xmlns:a16="http://schemas.microsoft.com/office/drawing/2014/main" id="{D4838FC1-79AE-D91E-B318-9ECCC7316D7D}"/>
                </a:ext>
              </a:extLst>
            </p:cNvPr>
            <p:cNvSpPr/>
            <p:nvPr/>
          </p:nvSpPr>
          <p:spPr>
            <a:xfrm>
              <a:off x="405775" y="3243375"/>
              <a:ext cx="913475" cy="790125"/>
            </a:xfrm>
            <a:custGeom>
              <a:avLst/>
              <a:gdLst/>
              <a:ahLst/>
              <a:cxnLst/>
              <a:rect l="l" t="t" r="r" b="b"/>
              <a:pathLst>
                <a:path w="36539" h="31605" extrusionOk="0">
                  <a:moveTo>
                    <a:pt x="17730" y="1"/>
                  </a:moveTo>
                  <a:lnTo>
                    <a:pt x="13451" y="386"/>
                  </a:lnTo>
                  <a:lnTo>
                    <a:pt x="13297" y="424"/>
                  </a:lnTo>
                  <a:lnTo>
                    <a:pt x="13143" y="463"/>
                  </a:lnTo>
                  <a:lnTo>
                    <a:pt x="13027" y="540"/>
                  </a:lnTo>
                  <a:lnTo>
                    <a:pt x="12950" y="656"/>
                  </a:lnTo>
                  <a:lnTo>
                    <a:pt x="12873" y="771"/>
                  </a:lnTo>
                  <a:lnTo>
                    <a:pt x="12835" y="887"/>
                  </a:lnTo>
                  <a:lnTo>
                    <a:pt x="12796" y="1041"/>
                  </a:lnTo>
                  <a:lnTo>
                    <a:pt x="12835" y="1195"/>
                  </a:lnTo>
                  <a:lnTo>
                    <a:pt x="12950" y="1812"/>
                  </a:lnTo>
                  <a:lnTo>
                    <a:pt x="12411" y="2043"/>
                  </a:lnTo>
                  <a:lnTo>
                    <a:pt x="11910" y="2313"/>
                  </a:lnTo>
                  <a:lnTo>
                    <a:pt x="11409" y="2621"/>
                  </a:lnTo>
                  <a:lnTo>
                    <a:pt x="10908" y="2968"/>
                  </a:lnTo>
                  <a:lnTo>
                    <a:pt x="10445" y="3315"/>
                  </a:lnTo>
                  <a:lnTo>
                    <a:pt x="9983" y="3701"/>
                  </a:lnTo>
                  <a:lnTo>
                    <a:pt x="9520" y="4086"/>
                  </a:lnTo>
                  <a:lnTo>
                    <a:pt x="9096" y="4510"/>
                  </a:lnTo>
                  <a:lnTo>
                    <a:pt x="8672" y="4934"/>
                  </a:lnTo>
                  <a:lnTo>
                    <a:pt x="8287" y="5396"/>
                  </a:lnTo>
                  <a:lnTo>
                    <a:pt x="7516" y="6398"/>
                  </a:lnTo>
                  <a:lnTo>
                    <a:pt x="6784" y="7439"/>
                  </a:lnTo>
                  <a:lnTo>
                    <a:pt x="6090" y="8557"/>
                  </a:lnTo>
                  <a:lnTo>
                    <a:pt x="5473" y="9713"/>
                  </a:lnTo>
                  <a:lnTo>
                    <a:pt x="4857" y="10908"/>
                  </a:lnTo>
                  <a:lnTo>
                    <a:pt x="4317" y="12141"/>
                  </a:lnTo>
                  <a:lnTo>
                    <a:pt x="3816" y="13413"/>
                  </a:lnTo>
                  <a:lnTo>
                    <a:pt x="3353" y="14685"/>
                  </a:lnTo>
                  <a:lnTo>
                    <a:pt x="2929" y="15957"/>
                  </a:lnTo>
                  <a:lnTo>
                    <a:pt x="2544" y="17267"/>
                  </a:lnTo>
                  <a:lnTo>
                    <a:pt x="2197" y="18539"/>
                  </a:lnTo>
                  <a:lnTo>
                    <a:pt x="1850" y="19811"/>
                  </a:lnTo>
                  <a:lnTo>
                    <a:pt x="1581" y="21083"/>
                  </a:lnTo>
                  <a:lnTo>
                    <a:pt x="1079" y="23473"/>
                  </a:lnTo>
                  <a:lnTo>
                    <a:pt x="694" y="25669"/>
                  </a:lnTo>
                  <a:lnTo>
                    <a:pt x="424" y="27635"/>
                  </a:lnTo>
                  <a:lnTo>
                    <a:pt x="232" y="29292"/>
                  </a:lnTo>
                  <a:lnTo>
                    <a:pt x="77" y="30526"/>
                  </a:lnTo>
                  <a:lnTo>
                    <a:pt x="0" y="31605"/>
                  </a:lnTo>
                  <a:lnTo>
                    <a:pt x="36538" y="31605"/>
                  </a:lnTo>
                  <a:lnTo>
                    <a:pt x="36268" y="29524"/>
                  </a:lnTo>
                  <a:lnTo>
                    <a:pt x="35960" y="27442"/>
                  </a:lnTo>
                  <a:lnTo>
                    <a:pt x="35536" y="25400"/>
                  </a:lnTo>
                  <a:lnTo>
                    <a:pt x="35112" y="23434"/>
                  </a:lnTo>
                  <a:lnTo>
                    <a:pt x="34611" y="21468"/>
                  </a:lnTo>
                  <a:lnTo>
                    <a:pt x="34033" y="19618"/>
                  </a:lnTo>
                  <a:lnTo>
                    <a:pt x="33455" y="17768"/>
                  </a:lnTo>
                  <a:lnTo>
                    <a:pt x="32838" y="16034"/>
                  </a:lnTo>
                  <a:lnTo>
                    <a:pt x="32183" y="14377"/>
                  </a:lnTo>
                  <a:lnTo>
                    <a:pt x="31528" y="12796"/>
                  </a:lnTo>
                  <a:lnTo>
                    <a:pt x="30834" y="11332"/>
                  </a:lnTo>
                  <a:lnTo>
                    <a:pt x="30179" y="9944"/>
                  </a:lnTo>
                  <a:lnTo>
                    <a:pt x="29485" y="8672"/>
                  </a:lnTo>
                  <a:lnTo>
                    <a:pt x="28791" y="7555"/>
                  </a:lnTo>
                  <a:lnTo>
                    <a:pt x="28136" y="6553"/>
                  </a:lnTo>
                  <a:lnTo>
                    <a:pt x="27481" y="5666"/>
                  </a:lnTo>
                  <a:lnTo>
                    <a:pt x="26941" y="5050"/>
                  </a:lnTo>
                  <a:lnTo>
                    <a:pt x="26324" y="4510"/>
                  </a:lnTo>
                  <a:lnTo>
                    <a:pt x="25746" y="4009"/>
                  </a:lnTo>
                  <a:lnTo>
                    <a:pt x="25091" y="3585"/>
                  </a:lnTo>
                  <a:lnTo>
                    <a:pt x="24436" y="3200"/>
                  </a:lnTo>
                  <a:lnTo>
                    <a:pt x="23781" y="2853"/>
                  </a:lnTo>
                  <a:lnTo>
                    <a:pt x="23125" y="2583"/>
                  </a:lnTo>
                  <a:lnTo>
                    <a:pt x="22470" y="2313"/>
                  </a:lnTo>
                  <a:lnTo>
                    <a:pt x="21815" y="2120"/>
                  </a:lnTo>
                  <a:lnTo>
                    <a:pt x="21198" y="1966"/>
                  </a:lnTo>
                  <a:lnTo>
                    <a:pt x="20042" y="1735"/>
                  </a:lnTo>
                  <a:lnTo>
                    <a:pt x="19079" y="1581"/>
                  </a:lnTo>
                  <a:lnTo>
                    <a:pt x="18385" y="1504"/>
                  </a:lnTo>
                  <a:lnTo>
                    <a:pt x="18423" y="694"/>
                  </a:lnTo>
                  <a:lnTo>
                    <a:pt x="18423" y="540"/>
                  </a:lnTo>
                  <a:lnTo>
                    <a:pt x="18385" y="424"/>
                  </a:lnTo>
                  <a:lnTo>
                    <a:pt x="18308" y="309"/>
                  </a:lnTo>
                  <a:lnTo>
                    <a:pt x="18231" y="193"/>
                  </a:lnTo>
                  <a:lnTo>
                    <a:pt x="18115" y="116"/>
                  </a:lnTo>
                  <a:lnTo>
                    <a:pt x="17999" y="39"/>
                  </a:lnTo>
                  <a:lnTo>
                    <a:pt x="17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266;p75">
              <a:extLst>
                <a:ext uri="{FF2B5EF4-FFF2-40B4-BE49-F238E27FC236}">
                  <a16:creationId xmlns:a16="http://schemas.microsoft.com/office/drawing/2014/main" id="{A3405488-F577-A52C-2F4B-1C95ED163580}"/>
                </a:ext>
              </a:extLst>
            </p:cNvPr>
            <p:cNvSpPr/>
            <p:nvPr/>
          </p:nvSpPr>
          <p:spPr>
            <a:xfrm>
              <a:off x="574400" y="3207725"/>
              <a:ext cx="109850" cy="131075"/>
            </a:xfrm>
            <a:custGeom>
              <a:avLst/>
              <a:gdLst/>
              <a:ahLst/>
              <a:cxnLst/>
              <a:rect l="l" t="t" r="r" b="b"/>
              <a:pathLst>
                <a:path w="4394" h="5243" extrusionOk="0">
                  <a:moveTo>
                    <a:pt x="1002" y="0"/>
                  </a:moveTo>
                  <a:lnTo>
                    <a:pt x="771" y="78"/>
                  </a:lnTo>
                  <a:lnTo>
                    <a:pt x="0" y="424"/>
                  </a:lnTo>
                  <a:lnTo>
                    <a:pt x="463" y="1195"/>
                  </a:lnTo>
                  <a:lnTo>
                    <a:pt x="848" y="1889"/>
                  </a:lnTo>
                  <a:lnTo>
                    <a:pt x="1233" y="2506"/>
                  </a:lnTo>
                  <a:lnTo>
                    <a:pt x="2428" y="4124"/>
                  </a:lnTo>
                  <a:lnTo>
                    <a:pt x="3238" y="5242"/>
                  </a:lnTo>
                  <a:lnTo>
                    <a:pt x="4394" y="3970"/>
                  </a:lnTo>
                  <a:lnTo>
                    <a:pt x="4240" y="3469"/>
                  </a:lnTo>
                  <a:lnTo>
                    <a:pt x="3931" y="2352"/>
                  </a:lnTo>
                  <a:lnTo>
                    <a:pt x="3739" y="1735"/>
                  </a:lnTo>
                  <a:lnTo>
                    <a:pt x="3546" y="1234"/>
                  </a:lnTo>
                  <a:lnTo>
                    <a:pt x="3392" y="887"/>
                  </a:lnTo>
                  <a:lnTo>
                    <a:pt x="3353" y="810"/>
                  </a:lnTo>
                  <a:lnTo>
                    <a:pt x="3276" y="810"/>
                  </a:lnTo>
                  <a:lnTo>
                    <a:pt x="3199" y="887"/>
                  </a:lnTo>
                  <a:lnTo>
                    <a:pt x="3161" y="1041"/>
                  </a:lnTo>
                  <a:lnTo>
                    <a:pt x="3161" y="1465"/>
                  </a:lnTo>
                  <a:lnTo>
                    <a:pt x="3238" y="2043"/>
                  </a:lnTo>
                  <a:lnTo>
                    <a:pt x="2621" y="1427"/>
                  </a:lnTo>
                  <a:lnTo>
                    <a:pt x="1657" y="270"/>
                  </a:lnTo>
                  <a:lnTo>
                    <a:pt x="1465" y="116"/>
                  </a:lnTo>
                  <a:lnTo>
                    <a:pt x="1272" y="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267;p75">
              <a:extLst>
                <a:ext uri="{FF2B5EF4-FFF2-40B4-BE49-F238E27FC236}">
                  <a16:creationId xmlns:a16="http://schemas.microsoft.com/office/drawing/2014/main" id="{0675C844-3B60-1917-55BC-05F081A4FA9A}"/>
                </a:ext>
              </a:extLst>
            </p:cNvPr>
            <p:cNvSpPr/>
            <p:nvPr/>
          </p:nvSpPr>
          <p:spPr>
            <a:xfrm>
              <a:off x="594625" y="3208700"/>
              <a:ext cx="32775" cy="41450"/>
            </a:xfrm>
            <a:custGeom>
              <a:avLst/>
              <a:gdLst/>
              <a:ahLst/>
              <a:cxnLst/>
              <a:rect l="l" t="t" r="r" b="b"/>
              <a:pathLst>
                <a:path w="1311" h="1658" extrusionOk="0">
                  <a:moveTo>
                    <a:pt x="39" y="0"/>
                  </a:moveTo>
                  <a:lnTo>
                    <a:pt x="1" y="39"/>
                  </a:lnTo>
                  <a:lnTo>
                    <a:pt x="1" y="77"/>
                  </a:lnTo>
                  <a:lnTo>
                    <a:pt x="1234" y="1619"/>
                  </a:lnTo>
                  <a:lnTo>
                    <a:pt x="1272" y="1657"/>
                  </a:lnTo>
                  <a:lnTo>
                    <a:pt x="1311" y="1657"/>
                  </a:lnTo>
                  <a:lnTo>
                    <a:pt x="1311" y="1619"/>
                  </a:lnTo>
                  <a:lnTo>
                    <a:pt x="1311" y="1580"/>
                  </a:lnTo>
                  <a:lnTo>
                    <a:pt x="116" y="3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268;p75">
              <a:extLst>
                <a:ext uri="{FF2B5EF4-FFF2-40B4-BE49-F238E27FC236}">
                  <a16:creationId xmlns:a16="http://schemas.microsoft.com/office/drawing/2014/main" id="{279BDA6F-9707-32CF-7F8F-EA93B5694E71}"/>
                </a:ext>
              </a:extLst>
            </p:cNvPr>
            <p:cNvSpPr/>
            <p:nvPr/>
          </p:nvSpPr>
          <p:spPr>
            <a:xfrm>
              <a:off x="582100" y="3214475"/>
              <a:ext cx="32775" cy="41450"/>
            </a:xfrm>
            <a:custGeom>
              <a:avLst/>
              <a:gdLst/>
              <a:ahLst/>
              <a:cxnLst/>
              <a:rect l="l" t="t" r="r" b="b"/>
              <a:pathLst>
                <a:path w="1311" h="1658" extrusionOk="0">
                  <a:moveTo>
                    <a:pt x="78" y="0"/>
                  </a:moveTo>
                  <a:lnTo>
                    <a:pt x="39" y="39"/>
                  </a:lnTo>
                  <a:lnTo>
                    <a:pt x="0" y="39"/>
                  </a:lnTo>
                  <a:lnTo>
                    <a:pt x="39" y="77"/>
                  </a:lnTo>
                  <a:lnTo>
                    <a:pt x="1234" y="1619"/>
                  </a:lnTo>
                  <a:lnTo>
                    <a:pt x="1272" y="1658"/>
                  </a:lnTo>
                  <a:lnTo>
                    <a:pt x="1311" y="1658"/>
                  </a:lnTo>
                  <a:lnTo>
                    <a:pt x="1311" y="1619"/>
                  </a:lnTo>
                  <a:lnTo>
                    <a:pt x="1311" y="1580"/>
                  </a:lnTo>
                  <a:lnTo>
                    <a:pt x="116" y="3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269;p75">
              <a:extLst>
                <a:ext uri="{FF2B5EF4-FFF2-40B4-BE49-F238E27FC236}">
                  <a16:creationId xmlns:a16="http://schemas.microsoft.com/office/drawing/2014/main" id="{1747BECE-ED2D-B5A5-BEB1-8B623A46485A}"/>
                </a:ext>
              </a:extLst>
            </p:cNvPr>
            <p:cNvSpPr/>
            <p:nvPr/>
          </p:nvSpPr>
          <p:spPr>
            <a:xfrm>
              <a:off x="641850" y="3262650"/>
              <a:ext cx="20250" cy="44350"/>
            </a:xfrm>
            <a:custGeom>
              <a:avLst/>
              <a:gdLst/>
              <a:ahLst/>
              <a:cxnLst/>
              <a:rect l="l" t="t" r="r" b="b"/>
              <a:pathLst>
                <a:path w="810" h="1774" extrusionOk="0">
                  <a:moveTo>
                    <a:pt x="116" y="0"/>
                  </a:moveTo>
                  <a:lnTo>
                    <a:pt x="77" y="155"/>
                  </a:lnTo>
                  <a:lnTo>
                    <a:pt x="0" y="309"/>
                  </a:lnTo>
                  <a:lnTo>
                    <a:pt x="0" y="501"/>
                  </a:lnTo>
                  <a:lnTo>
                    <a:pt x="39" y="771"/>
                  </a:lnTo>
                  <a:lnTo>
                    <a:pt x="154" y="1080"/>
                  </a:lnTo>
                  <a:lnTo>
                    <a:pt x="385" y="1388"/>
                  </a:lnTo>
                  <a:lnTo>
                    <a:pt x="732" y="1773"/>
                  </a:lnTo>
                  <a:lnTo>
                    <a:pt x="771" y="1773"/>
                  </a:lnTo>
                  <a:lnTo>
                    <a:pt x="809" y="1735"/>
                  </a:lnTo>
                  <a:lnTo>
                    <a:pt x="809" y="1696"/>
                  </a:lnTo>
                  <a:lnTo>
                    <a:pt x="463" y="1349"/>
                  </a:lnTo>
                  <a:lnTo>
                    <a:pt x="270" y="1041"/>
                  </a:lnTo>
                  <a:lnTo>
                    <a:pt x="154" y="771"/>
                  </a:lnTo>
                  <a:lnTo>
                    <a:pt x="116" y="540"/>
                  </a:lnTo>
                  <a:lnTo>
                    <a:pt x="116" y="347"/>
                  </a:lnTo>
                  <a:lnTo>
                    <a:pt x="154" y="193"/>
                  </a:lnTo>
                  <a:lnTo>
                    <a:pt x="231" y="77"/>
                  </a:lnTo>
                  <a:lnTo>
                    <a:pt x="231" y="39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270;p75">
              <a:extLst>
                <a:ext uri="{FF2B5EF4-FFF2-40B4-BE49-F238E27FC236}">
                  <a16:creationId xmlns:a16="http://schemas.microsoft.com/office/drawing/2014/main" id="{0477880A-103E-094D-2017-504DD401754C}"/>
                </a:ext>
              </a:extLst>
            </p:cNvPr>
            <p:cNvSpPr/>
            <p:nvPr/>
          </p:nvSpPr>
          <p:spPr>
            <a:xfrm>
              <a:off x="610050" y="3262650"/>
              <a:ext cx="24100" cy="29900"/>
            </a:xfrm>
            <a:custGeom>
              <a:avLst/>
              <a:gdLst/>
              <a:ahLst/>
              <a:cxnLst/>
              <a:rect l="l" t="t" r="r" b="b"/>
              <a:pathLst>
                <a:path w="964" h="1196" extrusionOk="0">
                  <a:moveTo>
                    <a:pt x="0" y="0"/>
                  </a:moveTo>
                  <a:lnTo>
                    <a:pt x="0" y="39"/>
                  </a:lnTo>
                  <a:lnTo>
                    <a:pt x="0" y="77"/>
                  </a:lnTo>
                  <a:lnTo>
                    <a:pt x="39" y="116"/>
                  </a:lnTo>
                  <a:lnTo>
                    <a:pt x="154" y="116"/>
                  </a:lnTo>
                  <a:lnTo>
                    <a:pt x="270" y="155"/>
                  </a:lnTo>
                  <a:lnTo>
                    <a:pt x="386" y="232"/>
                  </a:lnTo>
                  <a:lnTo>
                    <a:pt x="540" y="347"/>
                  </a:lnTo>
                  <a:lnTo>
                    <a:pt x="655" y="540"/>
                  </a:lnTo>
                  <a:lnTo>
                    <a:pt x="771" y="810"/>
                  </a:lnTo>
                  <a:lnTo>
                    <a:pt x="848" y="1157"/>
                  </a:lnTo>
                  <a:lnTo>
                    <a:pt x="887" y="1195"/>
                  </a:lnTo>
                  <a:lnTo>
                    <a:pt x="925" y="1195"/>
                  </a:lnTo>
                  <a:lnTo>
                    <a:pt x="964" y="1157"/>
                  </a:lnTo>
                  <a:lnTo>
                    <a:pt x="964" y="1118"/>
                  </a:lnTo>
                  <a:lnTo>
                    <a:pt x="848" y="733"/>
                  </a:lnTo>
                  <a:lnTo>
                    <a:pt x="732" y="463"/>
                  </a:lnTo>
                  <a:lnTo>
                    <a:pt x="578" y="270"/>
                  </a:lnTo>
                  <a:lnTo>
                    <a:pt x="424" y="116"/>
                  </a:lnTo>
                  <a:lnTo>
                    <a:pt x="270" y="39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271;p75">
              <a:extLst>
                <a:ext uri="{FF2B5EF4-FFF2-40B4-BE49-F238E27FC236}">
                  <a16:creationId xmlns:a16="http://schemas.microsoft.com/office/drawing/2014/main" id="{3D315A2A-07BD-9313-4359-1EF96C101AF6}"/>
                </a:ext>
              </a:extLst>
            </p:cNvPr>
            <p:cNvSpPr/>
            <p:nvPr/>
          </p:nvSpPr>
          <p:spPr>
            <a:xfrm>
              <a:off x="381675" y="3306975"/>
              <a:ext cx="302575" cy="724600"/>
            </a:xfrm>
            <a:custGeom>
              <a:avLst/>
              <a:gdLst/>
              <a:ahLst/>
              <a:cxnLst/>
              <a:rect l="l" t="t" r="r" b="b"/>
              <a:pathLst>
                <a:path w="12103" h="28984" extrusionOk="0">
                  <a:moveTo>
                    <a:pt x="12103" y="0"/>
                  </a:moveTo>
                  <a:lnTo>
                    <a:pt x="10484" y="656"/>
                  </a:lnTo>
                  <a:lnTo>
                    <a:pt x="1" y="28984"/>
                  </a:lnTo>
                  <a:lnTo>
                    <a:pt x="10291" y="28984"/>
                  </a:lnTo>
                  <a:lnTo>
                    <a:pt x="12103" y="0"/>
                  </a:ln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272;p75">
              <a:extLst>
                <a:ext uri="{FF2B5EF4-FFF2-40B4-BE49-F238E27FC236}">
                  <a16:creationId xmlns:a16="http://schemas.microsoft.com/office/drawing/2014/main" id="{35CD651E-D77F-5B47-92EA-24D61E8C3712}"/>
                </a:ext>
              </a:extLst>
            </p:cNvPr>
            <p:cNvSpPr/>
            <p:nvPr/>
          </p:nvSpPr>
          <p:spPr>
            <a:xfrm>
              <a:off x="928025" y="3207725"/>
              <a:ext cx="108900" cy="131075"/>
            </a:xfrm>
            <a:custGeom>
              <a:avLst/>
              <a:gdLst/>
              <a:ahLst/>
              <a:cxnLst/>
              <a:rect l="l" t="t" r="r" b="b"/>
              <a:pathLst>
                <a:path w="4356" h="5243" extrusionOk="0">
                  <a:moveTo>
                    <a:pt x="3353" y="0"/>
                  </a:moveTo>
                  <a:lnTo>
                    <a:pt x="3122" y="39"/>
                  </a:lnTo>
                  <a:lnTo>
                    <a:pt x="2891" y="116"/>
                  </a:lnTo>
                  <a:lnTo>
                    <a:pt x="2737" y="270"/>
                  </a:lnTo>
                  <a:lnTo>
                    <a:pt x="1734" y="1427"/>
                  </a:lnTo>
                  <a:lnTo>
                    <a:pt x="1118" y="2043"/>
                  </a:lnTo>
                  <a:lnTo>
                    <a:pt x="1195" y="1465"/>
                  </a:lnTo>
                  <a:lnTo>
                    <a:pt x="1195" y="1041"/>
                  </a:lnTo>
                  <a:lnTo>
                    <a:pt x="1156" y="887"/>
                  </a:lnTo>
                  <a:lnTo>
                    <a:pt x="1079" y="810"/>
                  </a:lnTo>
                  <a:lnTo>
                    <a:pt x="1041" y="810"/>
                  </a:lnTo>
                  <a:lnTo>
                    <a:pt x="964" y="887"/>
                  </a:lnTo>
                  <a:lnTo>
                    <a:pt x="809" y="1234"/>
                  </a:lnTo>
                  <a:lnTo>
                    <a:pt x="617" y="1735"/>
                  </a:lnTo>
                  <a:lnTo>
                    <a:pt x="424" y="2352"/>
                  </a:lnTo>
                  <a:lnTo>
                    <a:pt x="116" y="3469"/>
                  </a:lnTo>
                  <a:lnTo>
                    <a:pt x="0" y="3970"/>
                  </a:lnTo>
                  <a:lnTo>
                    <a:pt x="1118" y="5242"/>
                  </a:lnTo>
                  <a:lnTo>
                    <a:pt x="1966" y="4124"/>
                  </a:lnTo>
                  <a:lnTo>
                    <a:pt x="3122" y="2506"/>
                  </a:lnTo>
                  <a:lnTo>
                    <a:pt x="3507" y="1889"/>
                  </a:lnTo>
                  <a:lnTo>
                    <a:pt x="3931" y="1195"/>
                  </a:lnTo>
                  <a:lnTo>
                    <a:pt x="4355" y="424"/>
                  </a:lnTo>
                  <a:lnTo>
                    <a:pt x="3584" y="78"/>
                  </a:lnTo>
                  <a:lnTo>
                    <a:pt x="3353" y="0"/>
                  </a:ln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273;p75">
              <a:extLst>
                <a:ext uri="{FF2B5EF4-FFF2-40B4-BE49-F238E27FC236}">
                  <a16:creationId xmlns:a16="http://schemas.microsoft.com/office/drawing/2014/main" id="{D3871725-46C2-907A-3C62-7EE13C0268B8}"/>
                </a:ext>
              </a:extLst>
            </p:cNvPr>
            <p:cNvSpPr/>
            <p:nvPr/>
          </p:nvSpPr>
          <p:spPr>
            <a:xfrm>
              <a:off x="983900" y="3208700"/>
              <a:ext cx="32775" cy="41450"/>
            </a:xfrm>
            <a:custGeom>
              <a:avLst/>
              <a:gdLst/>
              <a:ahLst/>
              <a:cxnLst/>
              <a:rect l="l" t="t" r="r" b="b"/>
              <a:pathLst>
                <a:path w="1311" h="1658" extrusionOk="0">
                  <a:moveTo>
                    <a:pt x="1272" y="0"/>
                  </a:moveTo>
                  <a:lnTo>
                    <a:pt x="1234" y="39"/>
                  </a:lnTo>
                  <a:lnTo>
                    <a:pt x="0" y="1580"/>
                  </a:lnTo>
                  <a:lnTo>
                    <a:pt x="0" y="1619"/>
                  </a:lnTo>
                  <a:lnTo>
                    <a:pt x="39" y="1657"/>
                  </a:lnTo>
                  <a:lnTo>
                    <a:pt x="78" y="1657"/>
                  </a:lnTo>
                  <a:lnTo>
                    <a:pt x="116" y="1619"/>
                  </a:lnTo>
                  <a:lnTo>
                    <a:pt x="1311" y="77"/>
                  </a:lnTo>
                  <a:lnTo>
                    <a:pt x="1311" y="39"/>
                  </a:lnTo>
                  <a:lnTo>
                    <a:pt x="1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274;p75">
              <a:extLst>
                <a:ext uri="{FF2B5EF4-FFF2-40B4-BE49-F238E27FC236}">
                  <a16:creationId xmlns:a16="http://schemas.microsoft.com/office/drawing/2014/main" id="{CE7AD62F-60D1-9003-F043-CCAE8084C353}"/>
                </a:ext>
              </a:extLst>
            </p:cNvPr>
            <p:cNvSpPr/>
            <p:nvPr/>
          </p:nvSpPr>
          <p:spPr>
            <a:xfrm>
              <a:off x="996425" y="3214475"/>
              <a:ext cx="32775" cy="41450"/>
            </a:xfrm>
            <a:custGeom>
              <a:avLst/>
              <a:gdLst/>
              <a:ahLst/>
              <a:cxnLst/>
              <a:rect l="l" t="t" r="r" b="b"/>
              <a:pathLst>
                <a:path w="1311" h="1658" extrusionOk="0">
                  <a:moveTo>
                    <a:pt x="1234" y="0"/>
                  </a:moveTo>
                  <a:lnTo>
                    <a:pt x="1195" y="39"/>
                  </a:lnTo>
                  <a:lnTo>
                    <a:pt x="1" y="1580"/>
                  </a:lnTo>
                  <a:lnTo>
                    <a:pt x="1" y="1619"/>
                  </a:lnTo>
                  <a:lnTo>
                    <a:pt x="1" y="1658"/>
                  </a:lnTo>
                  <a:lnTo>
                    <a:pt x="39" y="1658"/>
                  </a:lnTo>
                  <a:lnTo>
                    <a:pt x="78" y="1619"/>
                  </a:lnTo>
                  <a:lnTo>
                    <a:pt x="1311" y="77"/>
                  </a:lnTo>
                  <a:lnTo>
                    <a:pt x="1311" y="39"/>
                  </a:lnTo>
                  <a:lnTo>
                    <a:pt x="1272" y="39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275;p75">
              <a:extLst>
                <a:ext uri="{FF2B5EF4-FFF2-40B4-BE49-F238E27FC236}">
                  <a16:creationId xmlns:a16="http://schemas.microsoft.com/office/drawing/2014/main" id="{20D630B2-5ED3-7101-D478-4C86366ECC03}"/>
                </a:ext>
              </a:extLst>
            </p:cNvPr>
            <p:cNvSpPr/>
            <p:nvPr/>
          </p:nvSpPr>
          <p:spPr>
            <a:xfrm>
              <a:off x="949200" y="3262650"/>
              <a:ext cx="20275" cy="44350"/>
            </a:xfrm>
            <a:custGeom>
              <a:avLst/>
              <a:gdLst/>
              <a:ahLst/>
              <a:cxnLst/>
              <a:rect l="l" t="t" r="r" b="b"/>
              <a:pathLst>
                <a:path w="811" h="1774" extrusionOk="0">
                  <a:moveTo>
                    <a:pt x="618" y="0"/>
                  </a:moveTo>
                  <a:lnTo>
                    <a:pt x="579" y="39"/>
                  </a:lnTo>
                  <a:lnTo>
                    <a:pt x="618" y="77"/>
                  </a:lnTo>
                  <a:lnTo>
                    <a:pt x="656" y="193"/>
                  </a:lnTo>
                  <a:lnTo>
                    <a:pt x="695" y="347"/>
                  </a:lnTo>
                  <a:lnTo>
                    <a:pt x="733" y="540"/>
                  </a:lnTo>
                  <a:lnTo>
                    <a:pt x="695" y="771"/>
                  </a:lnTo>
                  <a:lnTo>
                    <a:pt x="579" y="1041"/>
                  </a:lnTo>
                  <a:lnTo>
                    <a:pt x="348" y="1349"/>
                  </a:lnTo>
                  <a:lnTo>
                    <a:pt x="40" y="1696"/>
                  </a:lnTo>
                  <a:lnTo>
                    <a:pt x="1" y="1696"/>
                  </a:lnTo>
                  <a:lnTo>
                    <a:pt x="1" y="1735"/>
                  </a:lnTo>
                  <a:lnTo>
                    <a:pt x="40" y="1773"/>
                  </a:lnTo>
                  <a:lnTo>
                    <a:pt x="78" y="1773"/>
                  </a:lnTo>
                  <a:lnTo>
                    <a:pt x="463" y="1388"/>
                  </a:lnTo>
                  <a:lnTo>
                    <a:pt x="656" y="1080"/>
                  </a:lnTo>
                  <a:lnTo>
                    <a:pt x="772" y="771"/>
                  </a:lnTo>
                  <a:lnTo>
                    <a:pt x="810" y="501"/>
                  </a:lnTo>
                  <a:lnTo>
                    <a:pt x="810" y="309"/>
                  </a:lnTo>
                  <a:lnTo>
                    <a:pt x="772" y="155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276;p75">
              <a:extLst>
                <a:ext uri="{FF2B5EF4-FFF2-40B4-BE49-F238E27FC236}">
                  <a16:creationId xmlns:a16="http://schemas.microsoft.com/office/drawing/2014/main" id="{C480C51D-3719-63F5-0067-99E976581A80}"/>
                </a:ext>
              </a:extLst>
            </p:cNvPr>
            <p:cNvSpPr/>
            <p:nvPr/>
          </p:nvSpPr>
          <p:spPr>
            <a:xfrm>
              <a:off x="977150" y="3262650"/>
              <a:ext cx="24125" cy="29900"/>
            </a:xfrm>
            <a:custGeom>
              <a:avLst/>
              <a:gdLst/>
              <a:ahLst/>
              <a:cxnLst/>
              <a:rect l="l" t="t" r="r" b="b"/>
              <a:pathLst>
                <a:path w="965" h="1196" extrusionOk="0">
                  <a:moveTo>
                    <a:pt x="810" y="0"/>
                  </a:moveTo>
                  <a:lnTo>
                    <a:pt x="694" y="39"/>
                  </a:lnTo>
                  <a:lnTo>
                    <a:pt x="540" y="116"/>
                  </a:lnTo>
                  <a:lnTo>
                    <a:pt x="386" y="270"/>
                  </a:lnTo>
                  <a:lnTo>
                    <a:pt x="232" y="463"/>
                  </a:lnTo>
                  <a:lnTo>
                    <a:pt x="116" y="733"/>
                  </a:lnTo>
                  <a:lnTo>
                    <a:pt x="1" y="1118"/>
                  </a:lnTo>
                  <a:lnTo>
                    <a:pt x="1" y="1157"/>
                  </a:lnTo>
                  <a:lnTo>
                    <a:pt x="39" y="1195"/>
                  </a:lnTo>
                  <a:lnTo>
                    <a:pt x="78" y="1195"/>
                  </a:lnTo>
                  <a:lnTo>
                    <a:pt x="116" y="1157"/>
                  </a:lnTo>
                  <a:lnTo>
                    <a:pt x="193" y="810"/>
                  </a:lnTo>
                  <a:lnTo>
                    <a:pt x="309" y="540"/>
                  </a:lnTo>
                  <a:lnTo>
                    <a:pt x="463" y="347"/>
                  </a:lnTo>
                  <a:lnTo>
                    <a:pt x="579" y="232"/>
                  </a:lnTo>
                  <a:lnTo>
                    <a:pt x="694" y="155"/>
                  </a:lnTo>
                  <a:lnTo>
                    <a:pt x="810" y="116"/>
                  </a:lnTo>
                  <a:lnTo>
                    <a:pt x="926" y="116"/>
                  </a:lnTo>
                  <a:lnTo>
                    <a:pt x="964" y="77"/>
                  </a:lnTo>
                  <a:lnTo>
                    <a:pt x="964" y="39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277;p75">
              <a:extLst>
                <a:ext uri="{FF2B5EF4-FFF2-40B4-BE49-F238E27FC236}">
                  <a16:creationId xmlns:a16="http://schemas.microsoft.com/office/drawing/2014/main" id="{5DCDC5CE-2BB9-7BE7-CC27-71E3C3A96496}"/>
                </a:ext>
              </a:extLst>
            </p:cNvPr>
            <p:cNvSpPr/>
            <p:nvPr/>
          </p:nvSpPr>
          <p:spPr>
            <a:xfrm>
              <a:off x="928025" y="3306975"/>
              <a:ext cx="301600" cy="724600"/>
            </a:xfrm>
            <a:custGeom>
              <a:avLst/>
              <a:gdLst/>
              <a:ahLst/>
              <a:cxnLst/>
              <a:rect l="l" t="t" r="r" b="b"/>
              <a:pathLst>
                <a:path w="12064" h="28984" extrusionOk="0">
                  <a:moveTo>
                    <a:pt x="0" y="0"/>
                  </a:moveTo>
                  <a:lnTo>
                    <a:pt x="1773" y="28984"/>
                  </a:lnTo>
                  <a:lnTo>
                    <a:pt x="12064" y="28984"/>
                  </a:lnTo>
                  <a:lnTo>
                    <a:pt x="1580" y="6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278;p75">
              <a:extLst>
                <a:ext uri="{FF2B5EF4-FFF2-40B4-BE49-F238E27FC236}">
                  <a16:creationId xmlns:a16="http://schemas.microsoft.com/office/drawing/2014/main" id="{2976409B-F738-BC4A-3D9D-0DD6C89984E3}"/>
                </a:ext>
              </a:extLst>
            </p:cNvPr>
            <p:cNvSpPr/>
            <p:nvPr/>
          </p:nvSpPr>
          <p:spPr>
            <a:xfrm>
              <a:off x="1043650" y="3994950"/>
              <a:ext cx="179225" cy="38550"/>
            </a:xfrm>
            <a:custGeom>
              <a:avLst/>
              <a:gdLst/>
              <a:ahLst/>
              <a:cxnLst/>
              <a:rect l="l" t="t" r="r" b="b"/>
              <a:pathLst>
                <a:path w="7169" h="1542" extrusionOk="0">
                  <a:moveTo>
                    <a:pt x="0" y="0"/>
                  </a:moveTo>
                  <a:lnTo>
                    <a:pt x="0" y="1542"/>
                  </a:lnTo>
                  <a:lnTo>
                    <a:pt x="7169" y="1542"/>
                  </a:lnTo>
                  <a:lnTo>
                    <a:pt x="7130" y="1234"/>
                  </a:lnTo>
                  <a:lnTo>
                    <a:pt x="7053" y="925"/>
                  </a:lnTo>
                  <a:lnTo>
                    <a:pt x="6899" y="694"/>
                  </a:lnTo>
                  <a:lnTo>
                    <a:pt x="6706" y="463"/>
                  </a:lnTo>
                  <a:lnTo>
                    <a:pt x="6475" y="270"/>
                  </a:lnTo>
                  <a:lnTo>
                    <a:pt x="6244" y="116"/>
                  </a:lnTo>
                  <a:lnTo>
                    <a:pt x="5936" y="39"/>
                  </a:lnTo>
                  <a:lnTo>
                    <a:pt x="56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279;p75">
              <a:extLst>
                <a:ext uri="{FF2B5EF4-FFF2-40B4-BE49-F238E27FC236}">
                  <a16:creationId xmlns:a16="http://schemas.microsoft.com/office/drawing/2014/main" id="{66C5BD19-F55A-64F6-BFFF-8B483D392A28}"/>
                </a:ext>
              </a:extLst>
            </p:cNvPr>
            <p:cNvSpPr/>
            <p:nvPr/>
          </p:nvSpPr>
          <p:spPr>
            <a:xfrm>
              <a:off x="254500" y="3620125"/>
              <a:ext cx="802650" cy="413375"/>
            </a:xfrm>
            <a:custGeom>
              <a:avLst/>
              <a:gdLst/>
              <a:ahLst/>
              <a:cxnLst/>
              <a:rect l="l" t="t" r="r" b="b"/>
              <a:pathLst>
                <a:path w="32106" h="16535" extrusionOk="0">
                  <a:moveTo>
                    <a:pt x="1349" y="0"/>
                  </a:moveTo>
                  <a:lnTo>
                    <a:pt x="1156" y="39"/>
                  </a:lnTo>
                  <a:lnTo>
                    <a:pt x="810" y="155"/>
                  </a:lnTo>
                  <a:lnTo>
                    <a:pt x="540" y="386"/>
                  </a:lnTo>
                  <a:lnTo>
                    <a:pt x="309" y="617"/>
                  </a:lnTo>
                  <a:lnTo>
                    <a:pt x="116" y="925"/>
                  </a:lnTo>
                  <a:lnTo>
                    <a:pt x="39" y="1272"/>
                  </a:lnTo>
                  <a:lnTo>
                    <a:pt x="0" y="1619"/>
                  </a:lnTo>
                  <a:lnTo>
                    <a:pt x="39" y="1812"/>
                  </a:lnTo>
                  <a:lnTo>
                    <a:pt x="77" y="2005"/>
                  </a:lnTo>
                  <a:lnTo>
                    <a:pt x="5011" y="16535"/>
                  </a:lnTo>
                  <a:lnTo>
                    <a:pt x="32106" y="16535"/>
                  </a:lnTo>
                  <a:lnTo>
                    <a:pt x="26517" y="1003"/>
                  </a:lnTo>
                  <a:lnTo>
                    <a:pt x="26401" y="771"/>
                  </a:lnTo>
                  <a:lnTo>
                    <a:pt x="26286" y="579"/>
                  </a:lnTo>
                  <a:lnTo>
                    <a:pt x="26132" y="424"/>
                  </a:lnTo>
                  <a:lnTo>
                    <a:pt x="25939" y="270"/>
                  </a:lnTo>
                  <a:lnTo>
                    <a:pt x="25746" y="155"/>
                  </a:lnTo>
                  <a:lnTo>
                    <a:pt x="25515" y="78"/>
                  </a:lnTo>
                  <a:lnTo>
                    <a:pt x="253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280;p75">
              <a:extLst>
                <a:ext uri="{FF2B5EF4-FFF2-40B4-BE49-F238E27FC236}">
                  <a16:creationId xmlns:a16="http://schemas.microsoft.com/office/drawing/2014/main" id="{B1BDAED4-EB2F-FC3C-77D9-EAFAD221481A}"/>
                </a:ext>
              </a:extLst>
            </p:cNvPr>
            <p:cNvSpPr/>
            <p:nvPr/>
          </p:nvSpPr>
          <p:spPr>
            <a:xfrm>
              <a:off x="573425" y="3782950"/>
              <a:ext cx="87700" cy="87725"/>
            </a:xfrm>
            <a:custGeom>
              <a:avLst/>
              <a:gdLst/>
              <a:ahLst/>
              <a:cxnLst/>
              <a:rect l="l" t="t" r="r" b="b"/>
              <a:pathLst>
                <a:path w="3508" h="3509" extrusionOk="0">
                  <a:moveTo>
                    <a:pt x="1774" y="1"/>
                  </a:moveTo>
                  <a:lnTo>
                    <a:pt x="1388" y="40"/>
                  </a:lnTo>
                  <a:lnTo>
                    <a:pt x="1080" y="155"/>
                  </a:lnTo>
                  <a:lnTo>
                    <a:pt x="771" y="309"/>
                  </a:lnTo>
                  <a:lnTo>
                    <a:pt x="540" y="502"/>
                  </a:lnTo>
                  <a:lnTo>
                    <a:pt x="309" y="772"/>
                  </a:lnTo>
                  <a:lnTo>
                    <a:pt x="155" y="1080"/>
                  </a:lnTo>
                  <a:lnTo>
                    <a:pt x="39" y="1389"/>
                  </a:lnTo>
                  <a:lnTo>
                    <a:pt x="1" y="1735"/>
                  </a:lnTo>
                  <a:lnTo>
                    <a:pt x="39" y="2082"/>
                  </a:lnTo>
                  <a:lnTo>
                    <a:pt x="155" y="2429"/>
                  </a:lnTo>
                  <a:lnTo>
                    <a:pt x="309" y="2737"/>
                  </a:lnTo>
                  <a:lnTo>
                    <a:pt x="540" y="2969"/>
                  </a:lnTo>
                  <a:lnTo>
                    <a:pt x="771" y="3200"/>
                  </a:lnTo>
                  <a:lnTo>
                    <a:pt x="1080" y="3354"/>
                  </a:lnTo>
                  <a:lnTo>
                    <a:pt x="1388" y="3470"/>
                  </a:lnTo>
                  <a:lnTo>
                    <a:pt x="1774" y="3508"/>
                  </a:lnTo>
                  <a:lnTo>
                    <a:pt x="2120" y="3470"/>
                  </a:lnTo>
                  <a:lnTo>
                    <a:pt x="2429" y="3354"/>
                  </a:lnTo>
                  <a:lnTo>
                    <a:pt x="2737" y="3200"/>
                  </a:lnTo>
                  <a:lnTo>
                    <a:pt x="3007" y="2969"/>
                  </a:lnTo>
                  <a:lnTo>
                    <a:pt x="3200" y="2737"/>
                  </a:lnTo>
                  <a:lnTo>
                    <a:pt x="3354" y="2429"/>
                  </a:lnTo>
                  <a:lnTo>
                    <a:pt x="3469" y="2082"/>
                  </a:lnTo>
                  <a:lnTo>
                    <a:pt x="3508" y="1735"/>
                  </a:lnTo>
                  <a:lnTo>
                    <a:pt x="3469" y="1389"/>
                  </a:lnTo>
                  <a:lnTo>
                    <a:pt x="3354" y="1080"/>
                  </a:lnTo>
                  <a:lnTo>
                    <a:pt x="3200" y="772"/>
                  </a:lnTo>
                  <a:lnTo>
                    <a:pt x="3007" y="502"/>
                  </a:lnTo>
                  <a:lnTo>
                    <a:pt x="2737" y="309"/>
                  </a:lnTo>
                  <a:lnTo>
                    <a:pt x="2429" y="155"/>
                  </a:lnTo>
                  <a:lnTo>
                    <a:pt x="2120" y="40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281;p75">
              <a:extLst>
                <a:ext uri="{FF2B5EF4-FFF2-40B4-BE49-F238E27FC236}">
                  <a16:creationId xmlns:a16="http://schemas.microsoft.com/office/drawing/2014/main" id="{56BF3136-3F56-0744-78F5-14DF90B8B178}"/>
                </a:ext>
              </a:extLst>
            </p:cNvPr>
            <p:cNvSpPr/>
            <p:nvPr/>
          </p:nvSpPr>
          <p:spPr>
            <a:xfrm>
              <a:off x="1237325" y="3886050"/>
              <a:ext cx="226450" cy="150350"/>
            </a:xfrm>
            <a:custGeom>
              <a:avLst/>
              <a:gdLst/>
              <a:ahLst/>
              <a:cxnLst/>
              <a:rect l="l" t="t" r="r" b="b"/>
              <a:pathLst>
                <a:path w="9058" h="6014" extrusionOk="0">
                  <a:moveTo>
                    <a:pt x="0" y="1"/>
                  </a:moveTo>
                  <a:lnTo>
                    <a:pt x="1696" y="5975"/>
                  </a:lnTo>
                  <a:lnTo>
                    <a:pt x="6051" y="6014"/>
                  </a:lnTo>
                  <a:lnTo>
                    <a:pt x="7053" y="1735"/>
                  </a:lnTo>
                  <a:lnTo>
                    <a:pt x="7284" y="1466"/>
                  </a:lnTo>
                  <a:lnTo>
                    <a:pt x="7593" y="1119"/>
                  </a:lnTo>
                  <a:lnTo>
                    <a:pt x="7785" y="965"/>
                  </a:lnTo>
                  <a:lnTo>
                    <a:pt x="7978" y="887"/>
                  </a:lnTo>
                  <a:lnTo>
                    <a:pt x="8209" y="849"/>
                  </a:lnTo>
                  <a:lnTo>
                    <a:pt x="8364" y="887"/>
                  </a:lnTo>
                  <a:lnTo>
                    <a:pt x="8518" y="1003"/>
                  </a:lnTo>
                  <a:lnTo>
                    <a:pt x="8633" y="1196"/>
                  </a:lnTo>
                  <a:lnTo>
                    <a:pt x="8672" y="1427"/>
                  </a:lnTo>
                  <a:lnTo>
                    <a:pt x="8633" y="1697"/>
                  </a:lnTo>
                  <a:lnTo>
                    <a:pt x="8556" y="1928"/>
                  </a:lnTo>
                  <a:lnTo>
                    <a:pt x="8479" y="2121"/>
                  </a:lnTo>
                  <a:lnTo>
                    <a:pt x="8209" y="2545"/>
                  </a:lnTo>
                  <a:lnTo>
                    <a:pt x="7940" y="2892"/>
                  </a:lnTo>
                  <a:lnTo>
                    <a:pt x="7593" y="3238"/>
                  </a:lnTo>
                  <a:lnTo>
                    <a:pt x="7284" y="3547"/>
                  </a:lnTo>
                  <a:lnTo>
                    <a:pt x="7053" y="3894"/>
                  </a:lnTo>
                  <a:lnTo>
                    <a:pt x="6860" y="4241"/>
                  </a:lnTo>
                  <a:lnTo>
                    <a:pt x="6783" y="4433"/>
                  </a:lnTo>
                  <a:lnTo>
                    <a:pt x="6745" y="4626"/>
                  </a:lnTo>
                  <a:lnTo>
                    <a:pt x="6745" y="4819"/>
                  </a:lnTo>
                  <a:lnTo>
                    <a:pt x="6783" y="5011"/>
                  </a:lnTo>
                  <a:lnTo>
                    <a:pt x="6860" y="5166"/>
                  </a:lnTo>
                  <a:lnTo>
                    <a:pt x="7015" y="5320"/>
                  </a:lnTo>
                  <a:lnTo>
                    <a:pt x="7207" y="5358"/>
                  </a:lnTo>
                  <a:lnTo>
                    <a:pt x="7400" y="5397"/>
                  </a:lnTo>
                  <a:lnTo>
                    <a:pt x="7631" y="5281"/>
                  </a:lnTo>
                  <a:lnTo>
                    <a:pt x="7824" y="5166"/>
                  </a:lnTo>
                  <a:lnTo>
                    <a:pt x="7978" y="4973"/>
                  </a:lnTo>
                  <a:lnTo>
                    <a:pt x="8132" y="4742"/>
                  </a:lnTo>
                  <a:lnTo>
                    <a:pt x="8171" y="4665"/>
                  </a:lnTo>
                  <a:lnTo>
                    <a:pt x="8132" y="4626"/>
                  </a:lnTo>
                  <a:lnTo>
                    <a:pt x="8132" y="4549"/>
                  </a:lnTo>
                  <a:lnTo>
                    <a:pt x="8055" y="4510"/>
                  </a:lnTo>
                  <a:lnTo>
                    <a:pt x="7863" y="4510"/>
                  </a:lnTo>
                  <a:lnTo>
                    <a:pt x="7824" y="4587"/>
                  </a:lnTo>
                  <a:lnTo>
                    <a:pt x="7708" y="4742"/>
                  </a:lnTo>
                  <a:lnTo>
                    <a:pt x="7516" y="4934"/>
                  </a:lnTo>
                  <a:lnTo>
                    <a:pt x="7400" y="5011"/>
                  </a:lnTo>
                  <a:lnTo>
                    <a:pt x="7323" y="5050"/>
                  </a:lnTo>
                  <a:lnTo>
                    <a:pt x="7207" y="5011"/>
                  </a:lnTo>
                  <a:lnTo>
                    <a:pt x="7130" y="4934"/>
                  </a:lnTo>
                  <a:lnTo>
                    <a:pt x="7092" y="4857"/>
                  </a:lnTo>
                  <a:lnTo>
                    <a:pt x="7053" y="4742"/>
                  </a:lnTo>
                  <a:lnTo>
                    <a:pt x="7092" y="4549"/>
                  </a:lnTo>
                  <a:lnTo>
                    <a:pt x="7169" y="4356"/>
                  </a:lnTo>
                  <a:lnTo>
                    <a:pt x="7284" y="4202"/>
                  </a:lnTo>
                  <a:lnTo>
                    <a:pt x="7554" y="3817"/>
                  </a:lnTo>
                  <a:lnTo>
                    <a:pt x="7863" y="3508"/>
                  </a:lnTo>
                  <a:lnTo>
                    <a:pt x="8209" y="3161"/>
                  </a:lnTo>
                  <a:lnTo>
                    <a:pt x="8518" y="2815"/>
                  </a:lnTo>
                  <a:lnTo>
                    <a:pt x="8749" y="2468"/>
                  </a:lnTo>
                  <a:lnTo>
                    <a:pt x="8980" y="2044"/>
                  </a:lnTo>
                  <a:lnTo>
                    <a:pt x="9019" y="1812"/>
                  </a:lnTo>
                  <a:lnTo>
                    <a:pt x="9057" y="1620"/>
                  </a:lnTo>
                  <a:lnTo>
                    <a:pt x="9057" y="1388"/>
                  </a:lnTo>
                  <a:lnTo>
                    <a:pt x="9057" y="1157"/>
                  </a:lnTo>
                  <a:lnTo>
                    <a:pt x="8980" y="965"/>
                  </a:lnTo>
                  <a:lnTo>
                    <a:pt x="8865" y="772"/>
                  </a:lnTo>
                  <a:lnTo>
                    <a:pt x="8710" y="618"/>
                  </a:lnTo>
                  <a:lnTo>
                    <a:pt x="8556" y="541"/>
                  </a:lnTo>
                  <a:lnTo>
                    <a:pt x="8364" y="463"/>
                  </a:lnTo>
                  <a:lnTo>
                    <a:pt x="8171" y="425"/>
                  </a:lnTo>
                  <a:lnTo>
                    <a:pt x="7978" y="463"/>
                  </a:lnTo>
                  <a:lnTo>
                    <a:pt x="7785" y="541"/>
                  </a:lnTo>
                  <a:lnTo>
                    <a:pt x="7516" y="695"/>
                  </a:lnTo>
                  <a:lnTo>
                    <a:pt x="7246" y="887"/>
                  </a:lnTo>
                  <a:lnTo>
                    <a:pt x="74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282;p75">
              <a:extLst>
                <a:ext uri="{FF2B5EF4-FFF2-40B4-BE49-F238E27FC236}">
                  <a16:creationId xmlns:a16="http://schemas.microsoft.com/office/drawing/2014/main" id="{D90F1E5F-3B36-13DC-3033-41AD41950155}"/>
                </a:ext>
              </a:extLst>
            </p:cNvPr>
            <p:cNvSpPr/>
            <p:nvPr/>
          </p:nvSpPr>
          <p:spPr>
            <a:xfrm>
              <a:off x="1328850" y="3585425"/>
              <a:ext cx="107950" cy="226475"/>
            </a:xfrm>
            <a:custGeom>
              <a:avLst/>
              <a:gdLst/>
              <a:ahLst/>
              <a:cxnLst/>
              <a:rect l="l" t="t" r="r" b="b"/>
              <a:pathLst>
                <a:path w="4318" h="9059" extrusionOk="0">
                  <a:moveTo>
                    <a:pt x="3161" y="1"/>
                  </a:moveTo>
                  <a:lnTo>
                    <a:pt x="2814" y="502"/>
                  </a:lnTo>
                  <a:lnTo>
                    <a:pt x="2660" y="733"/>
                  </a:lnTo>
                  <a:lnTo>
                    <a:pt x="2506" y="1003"/>
                  </a:lnTo>
                  <a:lnTo>
                    <a:pt x="2429" y="1311"/>
                  </a:lnTo>
                  <a:lnTo>
                    <a:pt x="2352" y="1620"/>
                  </a:lnTo>
                  <a:lnTo>
                    <a:pt x="2352" y="1928"/>
                  </a:lnTo>
                  <a:lnTo>
                    <a:pt x="2352" y="2198"/>
                  </a:lnTo>
                  <a:lnTo>
                    <a:pt x="2467" y="2814"/>
                  </a:lnTo>
                  <a:lnTo>
                    <a:pt x="2621" y="3393"/>
                  </a:lnTo>
                  <a:lnTo>
                    <a:pt x="2776" y="3971"/>
                  </a:lnTo>
                  <a:lnTo>
                    <a:pt x="2814" y="4279"/>
                  </a:lnTo>
                  <a:lnTo>
                    <a:pt x="2814" y="4587"/>
                  </a:lnTo>
                  <a:lnTo>
                    <a:pt x="2814" y="4819"/>
                  </a:lnTo>
                  <a:lnTo>
                    <a:pt x="2737" y="5088"/>
                  </a:lnTo>
                  <a:lnTo>
                    <a:pt x="2660" y="5320"/>
                  </a:lnTo>
                  <a:lnTo>
                    <a:pt x="2544" y="5551"/>
                  </a:lnTo>
                  <a:lnTo>
                    <a:pt x="2390" y="5744"/>
                  </a:lnTo>
                  <a:lnTo>
                    <a:pt x="2197" y="5898"/>
                  </a:lnTo>
                  <a:lnTo>
                    <a:pt x="2005" y="6013"/>
                  </a:lnTo>
                  <a:lnTo>
                    <a:pt x="1812" y="6091"/>
                  </a:lnTo>
                  <a:lnTo>
                    <a:pt x="1349" y="6283"/>
                  </a:lnTo>
                  <a:lnTo>
                    <a:pt x="848" y="6476"/>
                  </a:lnTo>
                  <a:lnTo>
                    <a:pt x="694" y="6553"/>
                  </a:lnTo>
                  <a:lnTo>
                    <a:pt x="540" y="6630"/>
                  </a:lnTo>
                  <a:lnTo>
                    <a:pt x="424" y="6784"/>
                  </a:lnTo>
                  <a:lnTo>
                    <a:pt x="309" y="6900"/>
                  </a:lnTo>
                  <a:lnTo>
                    <a:pt x="155" y="7131"/>
                  </a:lnTo>
                  <a:lnTo>
                    <a:pt x="78" y="7324"/>
                  </a:lnTo>
                  <a:lnTo>
                    <a:pt x="0" y="7555"/>
                  </a:lnTo>
                  <a:lnTo>
                    <a:pt x="0" y="7748"/>
                  </a:lnTo>
                  <a:lnTo>
                    <a:pt x="0" y="7979"/>
                  </a:lnTo>
                  <a:lnTo>
                    <a:pt x="0" y="8210"/>
                  </a:lnTo>
                  <a:lnTo>
                    <a:pt x="116" y="8673"/>
                  </a:lnTo>
                  <a:lnTo>
                    <a:pt x="270" y="9058"/>
                  </a:lnTo>
                  <a:lnTo>
                    <a:pt x="309" y="8866"/>
                  </a:lnTo>
                  <a:lnTo>
                    <a:pt x="386" y="8634"/>
                  </a:lnTo>
                  <a:lnTo>
                    <a:pt x="502" y="8442"/>
                  </a:lnTo>
                  <a:lnTo>
                    <a:pt x="617" y="8249"/>
                  </a:lnTo>
                  <a:lnTo>
                    <a:pt x="771" y="8056"/>
                  </a:lnTo>
                  <a:lnTo>
                    <a:pt x="1003" y="7863"/>
                  </a:lnTo>
                  <a:lnTo>
                    <a:pt x="1195" y="7709"/>
                  </a:lnTo>
                  <a:lnTo>
                    <a:pt x="1465" y="7594"/>
                  </a:lnTo>
                  <a:lnTo>
                    <a:pt x="1966" y="7401"/>
                  </a:lnTo>
                  <a:lnTo>
                    <a:pt x="2506" y="7208"/>
                  </a:lnTo>
                  <a:lnTo>
                    <a:pt x="2776" y="7093"/>
                  </a:lnTo>
                  <a:lnTo>
                    <a:pt x="3007" y="6977"/>
                  </a:lnTo>
                  <a:lnTo>
                    <a:pt x="3238" y="6823"/>
                  </a:lnTo>
                  <a:lnTo>
                    <a:pt x="3431" y="6669"/>
                  </a:lnTo>
                  <a:lnTo>
                    <a:pt x="3585" y="6437"/>
                  </a:lnTo>
                  <a:lnTo>
                    <a:pt x="3778" y="6206"/>
                  </a:lnTo>
                  <a:lnTo>
                    <a:pt x="4009" y="5744"/>
                  </a:lnTo>
                  <a:lnTo>
                    <a:pt x="4202" y="5166"/>
                  </a:lnTo>
                  <a:lnTo>
                    <a:pt x="4279" y="4857"/>
                  </a:lnTo>
                  <a:lnTo>
                    <a:pt x="4317" y="4587"/>
                  </a:lnTo>
                  <a:lnTo>
                    <a:pt x="4317" y="4279"/>
                  </a:lnTo>
                  <a:lnTo>
                    <a:pt x="4279" y="3971"/>
                  </a:lnTo>
                  <a:lnTo>
                    <a:pt x="4202" y="3701"/>
                  </a:lnTo>
                  <a:lnTo>
                    <a:pt x="4124" y="3431"/>
                  </a:lnTo>
                  <a:lnTo>
                    <a:pt x="3855" y="2892"/>
                  </a:lnTo>
                  <a:lnTo>
                    <a:pt x="3585" y="2391"/>
                  </a:lnTo>
                  <a:lnTo>
                    <a:pt x="3315" y="1928"/>
                  </a:lnTo>
                  <a:lnTo>
                    <a:pt x="3199" y="1658"/>
                  </a:lnTo>
                  <a:lnTo>
                    <a:pt x="3122" y="1388"/>
                  </a:lnTo>
                  <a:lnTo>
                    <a:pt x="3045" y="1119"/>
                  </a:lnTo>
                  <a:lnTo>
                    <a:pt x="3045" y="849"/>
                  </a:lnTo>
                  <a:lnTo>
                    <a:pt x="3045" y="579"/>
                  </a:lnTo>
                  <a:lnTo>
                    <a:pt x="3122" y="309"/>
                  </a:lnTo>
                  <a:lnTo>
                    <a:pt x="3238" y="39"/>
                  </a:lnTo>
                  <a:lnTo>
                    <a:pt x="3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283;p75">
              <a:extLst>
                <a:ext uri="{FF2B5EF4-FFF2-40B4-BE49-F238E27FC236}">
                  <a16:creationId xmlns:a16="http://schemas.microsoft.com/office/drawing/2014/main" id="{1F34F409-2F87-D6BC-F5FA-8A2C7B2508EE}"/>
                </a:ext>
              </a:extLst>
            </p:cNvPr>
            <p:cNvSpPr/>
            <p:nvPr/>
          </p:nvSpPr>
          <p:spPr>
            <a:xfrm>
              <a:off x="1324025" y="3638425"/>
              <a:ext cx="191775" cy="233200"/>
            </a:xfrm>
            <a:custGeom>
              <a:avLst/>
              <a:gdLst/>
              <a:ahLst/>
              <a:cxnLst/>
              <a:rect l="l" t="t" r="r" b="b"/>
              <a:pathLst>
                <a:path w="7671" h="9328" extrusionOk="0">
                  <a:moveTo>
                    <a:pt x="6977" y="1"/>
                  </a:moveTo>
                  <a:lnTo>
                    <a:pt x="6977" y="39"/>
                  </a:lnTo>
                  <a:lnTo>
                    <a:pt x="6938" y="78"/>
                  </a:lnTo>
                  <a:lnTo>
                    <a:pt x="7054" y="694"/>
                  </a:lnTo>
                  <a:lnTo>
                    <a:pt x="7131" y="1273"/>
                  </a:lnTo>
                  <a:lnTo>
                    <a:pt x="7170" y="1889"/>
                  </a:lnTo>
                  <a:lnTo>
                    <a:pt x="7131" y="2198"/>
                  </a:lnTo>
                  <a:lnTo>
                    <a:pt x="7092" y="2506"/>
                  </a:lnTo>
                  <a:lnTo>
                    <a:pt x="7015" y="2776"/>
                  </a:lnTo>
                  <a:lnTo>
                    <a:pt x="6900" y="3046"/>
                  </a:lnTo>
                  <a:lnTo>
                    <a:pt x="6746" y="3315"/>
                  </a:lnTo>
                  <a:lnTo>
                    <a:pt x="6553" y="3547"/>
                  </a:lnTo>
                  <a:lnTo>
                    <a:pt x="6322" y="3778"/>
                  </a:lnTo>
                  <a:lnTo>
                    <a:pt x="6052" y="4009"/>
                  </a:lnTo>
                  <a:lnTo>
                    <a:pt x="5782" y="4202"/>
                  </a:lnTo>
                  <a:lnTo>
                    <a:pt x="5204" y="4549"/>
                  </a:lnTo>
                  <a:lnTo>
                    <a:pt x="4587" y="4896"/>
                  </a:lnTo>
                  <a:lnTo>
                    <a:pt x="3971" y="5165"/>
                  </a:lnTo>
                  <a:lnTo>
                    <a:pt x="2737" y="5551"/>
                  </a:lnTo>
                  <a:lnTo>
                    <a:pt x="2159" y="5782"/>
                  </a:lnTo>
                  <a:lnTo>
                    <a:pt x="1581" y="6052"/>
                  </a:lnTo>
                  <a:lnTo>
                    <a:pt x="1311" y="6206"/>
                  </a:lnTo>
                  <a:lnTo>
                    <a:pt x="1080" y="6399"/>
                  </a:lnTo>
                  <a:lnTo>
                    <a:pt x="887" y="6591"/>
                  </a:lnTo>
                  <a:lnTo>
                    <a:pt x="695" y="6823"/>
                  </a:lnTo>
                  <a:lnTo>
                    <a:pt x="502" y="7054"/>
                  </a:lnTo>
                  <a:lnTo>
                    <a:pt x="386" y="7324"/>
                  </a:lnTo>
                  <a:lnTo>
                    <a:pt x="232" y="7593"/>
                  </a:lnTo>
                  <a:lnTo>
                    <a:pt x="155" y="7863"/>
                  </a:lnTo>
                  <a:lnTo>
                    <a:pt x="78" y="8133"/>
                  </a:lnTo>
                  <a:lnTo>
                    <a:pt x="39" y="8403"/>
                  </a:lnTo>
                  <a:lnTo>
                    <a:pt x="1" y="8711"/>
                  </a:lnTo>
                  <a:lnTo>
                    <a:pt x="1" y="8981"/>
                  </a:lnTo>
                  <a:lnTo>
                    <a:pt x="39" y="9289"/>
                  </a:lnTo>
                  <a:lnTo>
                    <a:pt x="78" y="9328"/>
                  </a:lnTo>
                  <a:lnTo>
                    <a:pt x="155" y="9328"/>
                  </a:lnTo>
                  <a:lnTo>
                    <a:pt x="193" y="9251"/>
                  </a:lnTo>
                  <a:lnTo>
                    <a:pt x="232" y="8981"/>
                  </a:lnTo>
                  <a:lnTo>
                    <a:pt x="348" y="8711"/>
                  </a:lnTo>
                  <a:lnTo>
                    <a:pt x="540" y="8480"/>
                  </a:lnTo>
                  <a:lnTo>
                    <a:pt x="733" y="8249"/>
                  </a:lnTo>
                  <a:lnTo>
                    <a:pt x="964" y="8056"/>
                  </a:lnTo>
                  <a:lnTo>
                    <a:pt x="1273" y="7863"/>
                  </a:lnTo>
                  <a:lnTo>
                    <a:pt x="1542" y="7748"/>
                  </a:lnTo>
                  <a:lnTo>
                    <a:pt x="1851" y="7632"/>
                  </a:lnTo>
                  <a:lnTo>
                    <a:pt x="2545" y="7478"/>
                  </a:lnTo>
                  <a:lnTo>
                    <a:pt x="3238" y="7324"/>
                  </a:lnTo>
                  <a:lnTo>
                    <a:pt x="3894" y="7170"/>
                  </a:lnTo>
                  <a:lnTo>
                    <a:pt x="4549" y="6977"/>
                  </a:lnTo>
                  <a:lnTo>
                    <a:pt x="5165" y="6746"/>
                  </a:lnTo>
                  <a:lnTo>
                    <a:pt x="5705" y="6399"/>
                  </a:lnTo>
                  <a:lnTo>
                    <a:pt x="5975" y="6244"/>
                  </a:lnTo>
                  <a:lnTo>
                    <a:pt x="6245" y="6013"/>
                  </a:lnTo>
                  <a:lnTo>
                    <a:pt x="6476" y="5782"/>
                  </a:lnTo>
                  <a:lnTo>
                    <a:pt x="6707" y="5551"/>
                  </a:lnTo>
                  <a:lnTo>
                    <a:pt x="6900" y="5281"/>
                  </a:lnTo>
                  <a:lnTo>
                    <a:pt x="7054" y="5011"/>
                  </a:lnTo>
                  <a:lnTo>
                    <a:pt x="7208" y="4741"/>
                  </a:lnTo>
                  <a:lnTo>
                    <a:pt x="7324" y="4433"/>
                  </a:lnTo>
                  <a:lnTo>
                    <a:pt x="7555" y="3816"/>
                  </a:lnTo>
                  <a:lnTo>
                    <a:pt x="7632" y="3200"/>
                  </a:lnTo>
                  <a:lnTo>
                    <a:pt x="7671" y="2853"/>
                  </a:lnTo>
                  <a:lnTo>
                    <a:pt x="7671" y="2467"/>
                  </a:lnTo>
                  <a:lnTo>
                    <a:pt x="7632" y="2121"/>
                  </a:lnTo>
                  <a:lnTo>
                    <a:pt x="7594" y="1735"/>
                  </a:lnTo>
                  <a:lnTo>
                    <a:pt x="7439" y="1041"/>
                  </a:lnTo>
                  <a:lnTo>
                    <a:pt x="7208" y="348"/>
                  </a:lnTo>
                  <a:lnTo>
                    <a:pt x="7054" y="39"/>
                  </a:lnTo>
                  <a:lnTo>
                    <a:pt x="7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01736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75"/>
          <p:cNvSpPr/>
          <p:nvPr/>
        </p:nvSpPr>
        <p:spPr>
          <a:xfrm>
            <a:off x="5476932" y="1256179"/>
            <a:ext cx="2947066" cy="2947066"/>
          </a:xfrm>
          <a:custGeom>
            <a:avLst/>
            <a:gdLst/>
            <a:ahLst/>
            <a:cxnLst/>
            <a:rect l="l" t="t" r="r" b="b"/>
            <a:pathLst>
              <a:path w="46405" h="46405" extrusionOk="0">
                <a:moveTo>
                  <a:pt x="0" y="0"/>
                </a:moveTo>
                <a:lnTo>
                  <a:pt x="0" y="46405"/>
                </a:lnTo>
                <a:lnTo>
                  <a:pt x="46405" y="46405"/>
                </a:lnTo>
                <a:lnTo>
                  <a:pt x="46405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75"/>
          <p:cNvSpPr txBox="1">
            <a:spLocks noGrp="1"/>
          </p:cNvSpPr>
          <p:nvPr>
            <p:ph type="title"/>
          </p:nvPr>
        </p:nvSpPr>
        <p:spPr>
          <a:xfrm>
            <a:off x="720000" y="630000"/>
            <a:ext cx="4244700" cy="8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225" name="Google Shape;1225;p75"/>
          <p:cNvSpPr txBox="1"/>
          <p:nvPr/>
        </p:nvSpPr>
        <p:spPr>
          <a:xfrm>
            <a:off x="720000" y="3862655"/>
            <a:ext cx="31962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Please keep this slide for attribution</a:t>
            </a:r>
            <a:endParaRPr sz="10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7" name="Google Shape;1144;p70">
            <a:extLst>
              <a:ext uri="{FF2B5EF4-FFF2-40B4-BE49-F238E27FC236}">
                <a16:creationId xmlns:a16="http://schemas.microsoft.com/office/drawing/2014/main" id="{2521AA4C-175A-7183-4D2D-BF0D35540C07}"/>
              </a:ext>
            </a:extLst>
          </p:cNvPr>
          <p:cNvGrpSpPr/>
          <p:nvPr/>
        </p:nvGrpSpPr>
        <p:grpSpPr>
          <a:xfrm>
            <a:off x="5231518" y="1486627"/>
            <a:ext cx="2988528" cy="3612572"/>
            <a:chOff x="2364375" y="1400150"/>
            <a:chExt cx="1313350" cy="1587525"/>
          </a:xfrm>
        </p:grpSpPr>
        <p:sp>
          <p:nvSpPr>
            <p:cNvPr id="68" name="Google Shape;1145;p70">
              <a:extLst>
                <a:ext uri="{FF2B5EF4-FFF2-40B4-BE49-F238E27FC236}">
                  <a16:creationId xmlns:a16="http://schemas.microsoft.com/office/drawing/2014/main" id="{29300BCE-1B04-D3FC-8802-DA48A9ED4950}"/>
                </a:ext>
              </a:extLst>
            </p:cNvPr>
            <p:cNvSpPr/>
            <p:nvPr/>
          </p:nvSpPr>
          <p:spPr>
            <a:xfrm>
              <a:off x="2364375" y="2765725"/>
              <a:ext cx="162200" cy="220875"/>
            </a:xfrm>
            <a:custGeom>
              <a:avLst/>
              <a:gdLst/>
              <a:ahLst/>
              <a:cxnLst/>
              <a:rect l="l" t="t" r="r" b="b"/>
              <a:pathLst>
                <a:path w="6488" h="8835" extrusionOk="0">
                  <a:moveTo>
                    <a:pt x="4439" y="1"/>
                  </a:moveTo>
                  <a:lnTo>
                    <a:pt x="3287" y="1921"/>
                  </a:lnTo>
                  <a:lnTo>
                    <a:pt x="2348" y="3500"/>
                  </a:lnTo>
                  <a:lnTo>
                    <a:pt x="1665" y="4781"/>
                  </a:lnTo>
                  <a:lnTo>
                    <a:pt x="1110" y="5847"/>
                  </a:lnTo>
                  <a:lnTo>
                    <a:pt x="598" y="7000"/>
                  </a:lnTo>
                  <a:lnTo>
                    <a:pt x="1" y="8323"/>
                  </a:lnTo>
                  <a:lnTo>
                    <a:pt x="1281" y="8749"/>
                  </a:lnTo>
                  <a:lnTo>
                    <a:pt x="1494" y="8792"/>
                  </a:lnTo>
                  <a:lnTo>
                    <a:pt x="1665" y="8835"/>
                  </a:lnTo>
                  <a:lnTo>
                    <a:pt x="1878" y="8792"/>
                  </a:lnTo>
                  <a:lnTo>
                    <a:pt x="2049" y="8749"/>
                  </a:lnTo>
                  <a:lnTo>
                    <a:pt x="2220" y="8707"/>
                  </a:lnTo>
                  <a:lnTo>
                    <a:pt x="2391" y="8579"/>
                  </a:lnTo>
                  <a:lnTo>
                    <a:pt x="2561" y="8451"/>
                  </a:lnTo>
                  <a:lnTo>
                    <a:pt x="2647" y="8323"/>
                  </a:lnTo>
                  <a:lnTo>
                    <a:pt x="3329" y="7341"/>
                  </a:lnTo>
                  <a:lnTo>
                    <a:pt x="4098" y="6317"/>
                  </a:lnTo>
                  <a:lnTo>
                    <a:pt x="4908" y="5165"/>
                  </a:lnTo>
                  <a:lnTo>
                    <a:pt x="4908" y="5463"/>
                  </a:lnTo>
                  <a:lnTo>
                    <a:pt x="4908" y="6103"/>
                  </a:lnTo>
                  <a:lnTo>
                    <a:pt x="4951" y="6488"/>
                  </a:lnTo>
                  <a:lnTo>
                    <a:pt x="4994" y="6786"/>
                  </a:lnTo>
                  <a:lnTo>
                    <a:pt x="5079" y="7042"/>
                  </a:lnTo>
                  <a:lnTo>
                    <a:pt x="5164" y="7128"/>
                  </a:lnTo>
                  <a:lnTo>
                    <a:pt x="5207" y="7170"/>
                  </a:lnTo>
                  <a:lnTo>
                    <a:pt x="5292" y="7170"/>
                  </a:lnTo>
                  <a:lnTo>
                    <a:pt x="5378" y="7000"/>
                  </a:lnTo>
                  <a:lnTo>
                    <a:pt x="5591" y="6445"/>
                  </a:lnTo>
                  <a:lnTo>
                    <a:pt x="5805" y="5591"/>
                  </a:lnTo>
                  <a:lnTo>
                    <a:pt x="6018" y="4567"/>
                  </a:lnTo>
                  <a:lnTo>
                    <a:pt x="6359" y="2732"/>
                  </a:lnTo>
                  <a:lnTo>
                    <a:pt x="6487" y="1836"/>
                  </a:lnTo>
                  <a:lnTo>
                    <a:pt x="4439" y="1"/>
                  </a:ln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46;p70">
              <a:extLst>
                <a:ext uri="{FF2B5EF4-FFF2-40B4-BE49-F238E27FC236}">
                  <a16:creationId xmlns:a16="http://schemas.microsoft.com/office/drawing/2014/main" id="{70B64D93-31C7-7039-DF59-8DB12D8886B3}"/>
                </a:ext>
              </a:extLst>
            </p:cNvPr>
            <p:cNvSpPr/>
            <p:nvPr/>
          </p:nvSpPr>
          <p:spPr>
            <a:xfrm>
              <a:off x="2398525" y="2916175"/>
              <a:ext cx="45900" cy="71500"/>
            </a:xfrm>
            <a:custGeom>
              <a:avLst/>
              <a:gdLst/>
              <a:ahLst/>
              <a:cxnLst/>
              <a:rect l="l" t="t" r="r" b="b"/>
              <a:pathLst>
                <a:path w="1836" h="2860" extrusionOk="0">
                  <a:moveTo>
                    <a:pt x="1750" y="0"/>
                  </a:moveTo>
                  <a:lnTo>
                    <a:pt x="1707" y="43"/>
                  </a:lnTo>
                  <a:lnTo>
                    <a:pt x="0" y="2731"/>
                  </a:lnTo>
                  <a:lnTo>
                    <a:pt x="0" y="2774"/>
                  </a:lnTo>
                  <a:lnTo>
                    <a:pt x="43" y="2817"/>
                  </a:lnTo>
                  <a:lnTo>
                    <a:pt x="86" y="2859"/>
                  </a:lnTo>
                  <a:lnTo>
                    <a:pt x="128" y="2817"/>
                  </a:lnTo>
                  <a:lnTo>
                    <a:pt x="1835" y="128"/>
                  </a:lnTo>
                  <a:lnTo>
                    <a:pt x="1835" y="85"/>
                  </a:lnTo>
                  <a:lnTo>
                    <a:pt x="1793" y="43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47;p70">
              <a:extLst>
                <a:ext uri="{FF2B5EF4-FFF2-40B4-BE49-F238E27FC236}">
                  <a16:creationId xmlns:a16="http://schemas.microsoft.com/office/drawing/2014/main" id="{96223ADA-C2DB-BCCA-D984-65F80443C7EA}"/>
                </a:ext>
              </a:extLst>
            </p:cNvPr>
            <p:cNvSpPr/>
            <p:nvPr/>
          </p:nvSpPr>
          <p:spPr>
            <a:xfrm>
              <a:off x="2377175" y="2908700"/>
              <a:ext cx="45900" cy="71500"/>
            </a:xfrm>
            <a:custGeom>
              <a:avLst/>
              <a:gdLst/>
              <a:ahLst/>
              <a:cxnLst/>
              <a:rect l="l" t="t" r="r" b="b"/>
              <a:pathLst>
                <a:path w="1836" h="2860" extrusionOk="0">
                  <a:moveTo>
                    <a:pt x="1751" y="0"/>
                  </a:moveTo>
                  <a:lnTo>
                    <a:pt x="1708" y="43"/>
                  </a:lnTo>
                  <a:lnTo>
                    <a:pt x="44" y="2732"/>
                  </a:lnTo>
                  <a:lnTo>
                    <a:pt x="1" y="2774"/>
                  </a:lnTo>
                  <a:lnTo>
                    <a:pt x="44" y="2817"/>
                  </a:lnTo>
                  <a:lnTo>
                    <a:pt x="86" y="2860"/>
                  </a:lnTo>
                  <a:lnTo>
                    <a:pt x="129" y="2817"/>
                  </a:lnTo>
                  <a:lnTo>
                    <a:pt x="1836" y="128"/>
                  </a:lnTo>
                  <a:lnTo>
                    <a:pt x="1836" y="86"/>
                  </a:lnTo>
                  <a:lnTo>
                    <a:pt x="1836" y="43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" name="Google Shape;1148;p70">
              <a:extLst>
                <a:ext uri="{FF2B5EF4-FFF2-40B4-BE49-F238E27FC236}">
                  <a16:creationId xmlns:a16="http://schemas.microsoft.com/office/drawing/2014/main" id="{9303A7E8-B887-01DD-A9D5-3DCECDB88419}"/>
                </a:ext>
              </a:extLst>
            </p:cNvPr>
            <p:cNvGrpSpPr/>
            <p:nvPr/>
          </p:nvGrpSpPr>
          <p:grpSpPr>
            <a:xfrm>
              <a:off x="2445475" y="1400150"/>
              <a:ext cx="1232250" cy="1455225"/>
              <a:chOff x="2445475" y="1400150"/>
              <a:chExt cx="1232250" cy="1455225"/>
            </a:xfrm>
          </p:grpSpPr>
          <p:sp>
            <p:nvSpPr>
              <p:cNvPr id="72" name="Google Shape;1149;p70">
                <a:extLst>
                  <a:ext uri="{FF2B5EF4-FFF2-40B4-BE49-F238E27FC236}">
                    <a16:creationId xmlns:a16="http://schemas.microsoft.com/office/drawing/2014/main" id="{56778314-2F96-EDBE-93AB-04E311730DC4}"/>
                  </a:ext>
                </a:extLst>
              </p:cNvPr>
              <p:cNvSpPr/>
              <p:nvPr/>
            </p:nvSpPr>
            <p:spPr>
              <a:xfrm>
                <a:off x="3607275" y="1569775"/>
                <a:ext cx="70450" cy="70450"/>
              </a:xfrm>
              <a:custGeom>
                <a:avLst/>
                <a:gdLst/>
                <a:ahLst/>
                <a:cxnLst/>
                <a:rect l="l" t="t" r="r" b="b"/>
                <a:pathLst>
                  <a:path w="2818" h="2818" extrusionOk="0">
                    <a:moveTo>
                      <a:pt x="1409" y="1"/>
                    </a:moveTo>
                    <a:lnTo>
                      <a:pt x="1110" y="43"/>
                    </a:lnTo>
                    <a:lnTo>
                      <a:pt x="854" y="129"/>
                    </a:lnTo>
                    <a:lnTo>
                      <a:pt x="598" y="257"/>
                    </a:lnTo>
                    <a:lnTo>
                      <a:pt x="385" y="427"/>
                    </a:lnTo>
                    <a:lnTo>
                      <a:pt x="214" y="641"/>
                    </a:lnTo>
                    <a:lnTo>
                      <a:pt x="86" y="854"/>
                    </a:lnTo>
                    <a:lnTo>
                      <a:pt x="1" y="1153"/>
                    </a:lnTo>
                    <a:lnTo>
                      <a:pt x="1" y="1409"/>
                    </a:lnTo>
                    <a:lnTo>
                      <a:pt x="1" y="1708"/>
                    </a:lnTo>
                    <a:lnTo>
                      <a:pt x="86" y="1964"/>
                    </a:lnTo>
                    <a:lnTo>
                      <a:pt x="214" y="2220"/>
                    </a:lnTo>
                    <a:lnTo>
                      <a:pt x="385" y="2433"/>
                    </a:lnTo>
                    <a:lnTo>
                      <a:pt x="598" y="2604"/>
                    </a:lnTo>
                    <a:lnTo>
                      <a:pt x="854" y="2732"/>
                    </a:lnTo>
                    <a:lnTo>
                      <a:pt x="1110" y="2817"/>
                    </a:lnTo>
                    <a:lnTo>
                      <a:pt x="1708" y="2817"/>
                    </a:lnTo>
                    <a:lnTo>
                      <a:pt x="1964" y="2732"/>
                    </a:lnTo>
                    <a:lnTo>
                      <a:pt x="2177" y="2604"/>
                    </a:lnTo>
                    <a:lnTo>
                      <a:pt x="2391" y="2433"/>
                    </a:lnTo>
                    <a:lnTo>
                      <a:pt x="2561" y="2220"/>
                    </a:lnTo>
                    <a:lnTo>
                      <a:pt x="2689" y="1964"/>
                    </a:lnTo>
                    <a:lnTo>
                      <a:pt x="2775" y="1708"/>
                    </a:lnTo>
                    <a:lnTo>
                      <a:pt x="2817" y="1409"/>
                    </a:lnTo>
                    <a:lnTo>
                      <a:pt x="2775" y="1153"/>
                    </a:lnTo>
                    <a:lnTo>
                      <a:pt x="2689" y="854"/>
                    </a:lnTo>
                    <a:lnTo>
                      <a:pt x="2561" y="641"/>
                    </a:lnTo>
                    <a:lnTo>
                      <a:pt x="2391" y="427"/>
                    </a:lnTo>
                    <a:lnTo>
                      <a:pt x="2177" y="257"/>
                    </a:lnTo>
                    <a:lnTo>
                      <a:pt x="1964" y="129"/>
                    </a:lnTo>
                    <a:lnTo>
                      <a:pt x="1708" y="43"/>
                    </a:lnTo>
                    <a:lnTo>
                      <a:pt x="14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150;p70">
                <a:extLst>
                  <a:ext uri="{FF2B5EF4-FFF2-40B4-BE49-F238E27FC236}">
                    <a16:creationId xmlns:a16="http://schemas.microsoft.com/office/drawing/2014/main" id="{5B231198-FFCB-AC41-4295-8154D03D650A}"/>
                  </a:ext>
                </a:extLst>
              </p:cNvPr>
              <p:cNvSpPr/>
              <p:nvPr/>
            </p:nvSpPr>
            <p:spPr>
              <a:xfrm>
                <a:off x="3607275" y="1484425"/>
                <a:ext cx="70450" cy="71500"/>
              </a:xfrm>
              <a:custGeom>
                <a:avLst/>
                <a:gdLst/>
                <a:ahLst/>
                <a:cxnLst/>
                <a:rect l="l" t="t" r="r" b="b"/>
                <a:pathLst>
                  <a:path w="2818" h="2860" extrusionOk="0">
                    <a:moveTo>
                      <a:pt x="1409" y="1"/>
                    </a:moveTo>
                    <a:lnTo>
                      <a:pt x="1110" y="43"/>
                    </a:lnTo>
                    <a:lnTo>
                      <a:pt x="854" y="129"/>
                    </a:lnTo>
                    <a:lnTo>
                      <a:pt x="598" y="257"/>
                    </a:lnTo>
                    <a:lnTo>
                      <a:pt x="385" y="428"/>
                    </a:lnTo>
                    <a:lnTo>
                      <a:pt x="214" y="641"/>
                    </a:lnTo>
                    <a:lnTo>
                      <a:pt x="86" y="897"/>
                    </a:lnTo>
                    <a:lnTo>
                      <a:pt x="1" y="1153"/>
                    </a:lnTo>
                    <a:lnTo>
                      <a:pt x="1" y="1452"/>
                    </a:lnTo>
                    <a:lnTo>
                      <a:pt x="1" y="1708"/>
                    </a:lnTo>
                    <a:lnTo>
                      <a:pt x="86" y="1964"/>
                    </a:lnTo>
                    <a:lnTo>
                      <a:pt x="214" y="2220"/>
                    </a:lnTo>
                    <a:lnTo>
                      <a:pt x="385" y="2433"/>
                    </a:lnTo>
                    <a:lnTo>
                      <a:pt x="598" y="2604"/>
                    </a:lnTo>
                    <a:lnTo>
                      <a:pt x="854" y="2732"/>
                    </a:lnTo>
                    <a:lnTo>
                      <a:pt x="1110" y="2817"/>
                    </a:lnTo>
                    <a:lnTo>
                      <a:pt x="1409" y="2860"/>
                    </a:lnTo>
                    <a:lnTo>
                      <a:pt x="1708" y="2817"/>
                    </a:lnTo>
                    <a:lnTo>
                      <a:pt x="1964" y="2732"/>
                    </a:lnTo>
                    <a:lnTo>
                      <a:pt x="2177" y="2604"/>
                    </a:lnTo>
                    <a:lnTo>
                      <a:pt x="2391" y="2433"/>
                    </a:lnTo>
                    <a:lnTo>
                      <a:pt x="2561" y="2220"/>
                    </a:lnTo>
                    <a:lnTo>
                      <a:pt x="2689" y="1964"/>
                    </a:lnTo>
                    <a:lnTo>
                      <a:pt x="2775" y="1708"/>
                    </a:lnTo>
                    <a:lnTo>
                      <a:pt x="2817" y="1452"/>
                    </a:lnTo>
                    <a:lnTo>
                      <a:pt x="2775" y="1153"/>
                    </a:lnTo>
                    <a:lnTo>
                      <a:pt x="2689" y="897"/>
                    </a:lnTo>
                    <a:lnTo>
                      <a:pt x="2561" y="641"/>
                    </a:lnTo>
                    <a:lnTo>
                      <a:pt x="2391" y="428"/>
                    </a:lnTo>
                    <a:lnTo>
                      <a:pt x="2177" y="257"/>
                    </a:lnTo>
                    <a:lnTo>
                      <a:pt x="1964" y="129"/>
                    </a:lnTo>
                    <a:lnTo>
                      <a:pt x="1708" y="43"/>
                    </a:lnTo>
                    <a:lnTo>
                      <a:pt x="14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151;p70">
                <a:extLst>
                  <a:ext uri="{FF2B5EF4-FFF2-40B4-BE49-F238E27FC236}">
                    <a16:creationId xmlns:a16="http://schemas.microsoft.com/office/drawing/2014/main" id="{13181ED0-DC57-8D5D-4739-AE094D6D984E}"/>
                  </a:ext>
                </a:extLst>
              </p:cNvPr>
              <p:cNvSpPr/>
              <p:nvPr/>
            </p:nvSpPr>
            <p:spPr>
              <a:xfrm>
                <a:off x="3607275" y="1400150"/>
                <a:ext cx="70450" cy="70425"/>
              </a:xfrm>
              <a:custGeom>
                <a:avLst/>
                <a:gdLst/>
                <a:ahLst/>
                <a:cxnLst/>
                <a:rect l="l" t="t" r="r" b="b"/>
                <a:pathLst>
                  <a:path w="2818" h="2817" extrusionOk="0">
                    <a:moveTo>
                      <a:pt x="1110" y="0"/>
                    </a:moveTo>
                    <a:lnTo>
                      <a:pt x="854" y="86"/>
                    </a:lnTo>
                    <a:lnTo>
                      <a:pt x="598" y="214"/>
                    </a:lnTo>
                    <a:lnTo>
                      <a:pt x="385" y="385"/>
                    </a:lnTo>
                    <a:lnTo>
                      <a:pt x="214" y="598"/>
                    </a:lnTo>
                    <a:lnTo>
                      <a:pt x="86" y="854"/>
                    </a:lnTo>
                    <a:lnTo>
                      <a:pt x="1" y="1110"/>
                    </a:lnTo>
                    <a:lnTo>
                      <a:pt x="1" y="1409"/>
                    </a:lnTo>
                    <a:lnTo>
                      <a:pt x="1" y="1707"/>
                    </a:lnTo>
                    <a:lnTo>
                      <a:pt x="86" y="1963"/>
                    </a:lnTo>
                    <a:lnTo>
                      <a:pt x="214" y="2177"/>
                    </a:lnTo>
                    <a:lnTo>
                      <a:pt x="385" y="2390"/>
                    </a:lnTo>
                    <a:lnTo>
                      <a:pt x="598" y="2561"/>
                    </a:lnTo>
                    <a:lnTo>
                      <a:pt x="854" y="2689"/>
                    </a:lnTo>
                    <a:lnTo>
                      <a:pt x="1110" y="2774"/>
                    </a:lnTo>
                    <a:lnTo>
                      <a:pt x="1409" y="2817"/>
                    </a:lnTo>
                    <a:lnTo>
                      <a:pt x="1708" y="2774"/>
                    </a:lnTo>
                    <a:lnTo>
                      <a:pt x="1964" y="2689"/>
                    </a:lnTo>
                    <a:lnTo>
                      <a:pt x="2177" y="2561"/>
                    </a:lnTo>
                    <a:lnTo>
                      <a:pt x="2391" y="2390"/>
                    </a:lnTo>
                    <a:lnTo>
                      <a:pt x="2561" y="2177"/>
                    </a:lnTo>
                    <a:lnTo>
                      <a:pt x="2689" y="1963"/>
                    </a:lnTo>
                    <a:lnTo>
                      <a:pt x="2775" y="1707"/>
                    </a:lnTo>
                    <a:lnTo>
                      <a:pt x="2817" y="1409"/>
                    </a:lnTo>
                    <a:lnTo>
                      <a:pt x="2775" y="1110"/>
                    </a:lnTo>
                    <a:lnTo>
                      <a:pt x="2689" y="854"/>
                    </a:lnTo>
                    <a:lnTo>
                      <a:pt x="2561" y="598"/>
                    </a:lnTo>
                    <a:lnTo>
                      <a:pt x="2391" y="385"/>
                    </a:lnTo>
                    <a:lnTo>
                      <a:pt x="2177" y="214"/>
                    </a:lnTo>
                    <a:lnTo>
                      <a:pt x="1964" y="86"/>
                    </a:lnTo>
                    <a:lnTo>
                      <a:pt x="17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152;p70">
                <a:extLst>
                  <a:ext uri="{FF2B5EF4-FFF2-40B4-BE49-F238E27FC236}">
                    <a16:creationId xmlns:a16="http://schemas.microsoft.com/office/drawing/2014/main" id="{755EB7F3-68A4-F815-9D7B-AFEEB1C3B5D5}"/>
                  </a:ext>
                </a:extLst>
              </p:cNvPr>
              <p:cNvSpPr/>
              <p:nvPr/>
            </p:nvSpPr>
            <p:spPr>
              <a:xfrm>
                <a:off x="2897825" y="1464150"/>
                <a:ext cx="379825" cy="40650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16260" extrusionOk="0">
                    <a:moveTo>
                      <a:pt x="5932" y="1"/>
                    </a:moveTo>
                    <a:lnTo>
                      <a:pt x="5590" y="86"/>
                    </a:lnTo>
                    <a:lnTo>
                      <a:pt x="5249" y="172"/>
                    </a:lnTo>
                    <a:lnTo>
                      <a:pt x="4908" y="300"/>
                    </a:lnTo>
                    <a:lnTo>
                      <a:pt x="4524" y="470"/>
                    </a:lnTo>
                    <a:lnTo>
                      <a:pt x="4140" y="684"/>
                    </a:lnTo>
                    <a:lnTo>
                      <a:pt x="3798" y="940"/>
                    </a:lnTo>
                    <a:lnTo>
                      <a:pt x="3499" y="1196"/>
                    </a:lnTo>
                    <a:lnTo>
                      <a:pt x="2859" y="1793"/>
                    </a:lnTo>
                    <a:lnTo>
                      <a:pt x="2347" y="2433"/>
                    </a:lnTo>
                    <a:lnTo>
                      <a:pt x="2006" y="2903"/>
                    </a:lnTo>
                    <a:lnTo>
                      <a:pt x="1664" y="3415"/>
                    </a:lnTo>
                    <a:lnTo>
                      <a:pt x="1408" y="3884"/>
                    </a:lnTo>
                    <a:lnTo>
                      <a:pt x="1152" y="4396"/>
                    </a:lnTo>
                    <a:lnTo>
                      <a:pt x="939" y="4909"/>
                    </a:lnTo>
                    <a:lnTo>
                      <a:pt x="726" y="5421"/>
                    </a:lnTo>
                    <a:lnTo>
                      <a:pt x="555" y="5933"/>
                    </a:lnTo>
                    <a:lnTo>
                      <a:pt x="427" y="6487"/>
                    </a:lnTo>
                    <a:lnTo>
                      <a:pt x="213" y="7597"/>
                    </a:lnTo>
                    <a:lnTo>
                      <a:pt x="43" y="8707"/>
                    </a:lnTo>
                    <a:lnTo>
                      <a:pt x="0" y="9816"/>
                    </a:lnTo>
                    <a:lnTo>
                      <a:pt x="0" y="10968"/>
                    </a:lnTo>
                    <a:lnTo>
                      <a:pt x="0" y="11864"/>
                    </a:lnTo>
                    <a:lnTo>
                      <a:pt x="85" y="13785"/>
                    </a:lnTo>
                    <a:lnTo>
                      <a:pt x="213" y="15748"/>
                    </a:lnTo>
                    <a:lnTo>
                      <a:pt x="256" y="16260"/>
                    </a:lnTo>
                    <a:lnTo>
                      <a:pt x="14979" y="16260"/>
                    </a:lnTo>
                    <a:lnTo>
                      <a:pt x="14979" y="15748"/>
                    </a:lnTo>
                    <a:lnTo>
                      <a:pt x="15107" y="13785"/>
                    </a:lnTo>
                    <a:lnTo>
                      <a:pt x="15192" y="11864"/>
                    </a:lnTo>
                    <a:lnTo>
                      <a:pt x="15192" y="10968"/>
                    </a:lnTo>
                    <a:lnTo>
                      <a:pt x="15192" y="9816"/>
                    </a:lnTo>
                    <a:lnTo>
                      <a:pt x="15150" y="8707"/>
                    </a:lnTo>
                    <a:lnTo>
                      <a:pt x="15022" y="7597"/>
                    </a:lnTo>
                    <a:lnTo>
                      <a:pt x="14808" y="6487"/>
                    </a:lnTo>
                    <a:lnTo>
                      <a:pt x="14638" y="5933"/>
                    </a:lnTo>
                    <a:lnTo>
                      <a:pt x="14467" y="5421"/>
                    </a:lnTo>
                    <a:lnTo>
                      <a:pt x="14296" y="4909"/>
                    </a:lnTo>
                    <a:lnTo>
                      <a:pt x="14040" y="4396"/>
                    </a:lnTo>
                    <a:lnTo>
                      <a:pt x="13784" y="3884"/>
                    </a:lnTo>
                    <a:lnTo>
                      <a:pt x="13528" y="3415"/>
                    </a:lnTo>
                    <a:lnTo>
                      <a:pt x="13229" y="2903"/>
                    </a:lnTo>
                    <a:lnTo>
                      <a:pt x="12888" y="2433"/>
                    </a:lnTo>
                    <a:lnTo>
                      <a:pt x="12333" y="1793"/>
                    </a:lnTo>
                    <a:lnTo>
                      <a:pt x="11736" y="1196"/>
                    </a:lnTo>
                    <a:lnTo>
                      <a:pt x="11394" y="940"/>
                    </a:lnTo>
                    <a:lnTo>
                      <a:pt x="11053" y="684"/>
                    </a:lnTo>
                    <a:lnTo>
                      <a:pt x="10711" y="470"/>
                    </a:lnTo>
                    <a:lnTo>
                      <a:pt x="10327" y="300"/>
                    </a:lnTo>
                    <a:lnTo>
                      <a:pt x="9986" y="172"/>
                    </a:lnTo>
                    <a:lnTo>
                      <a:pt x="9645" y="86"/>
                    </a:lnTo>
                    <a:lnTo>
                      <a:pt x="9303" y="1"/>
                    </a:lnTo>
                    <a:lnTo>
                      <a:pt x="8919" y="1"/>
                    </a:lnTo>
                    <a:lnTo>
                      <a:pt x="8578" y="44"/>
                    </a:lnTo>
                    <a:lnTo>
                      <a:pt x="8279" y="86"/>
                    </a:lnTo>
                    <a:lnTo>
                      <a:pt x="7938" y="172"/>
                    </a:lnTo>
                    <a:lnTo>
                      <a:pt x="7596" y="342"/>
                    </a:lnTo>
                    <a:lnTo>
                      <a:pt x="7297" y="172"/>
                    </a:lnTo>
                    <a:lnTo>
                      <a:pt x="6956" y="86"/>
                    </a:lnTo>
                    <a:lnTo>
                      <a:pt x="6615" y="44"/>
                    </a:lnTo>
                    <a:lnTo>
                      <a:pt x="62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153;p70">
                <a:extLst>
                  <a:ext uri="{FF2B5EF4-FFF2-40B4-BE49-F238E27FC236}">
                    <a16:creationId xmlns:a16="http://schemas.microsoft.com/office/drawing/2014/main" id="{2B6C50C3-05F3-FB17-C20E-7F63D5700D14}"/>
                  </a:ext>
                </a:extLst>
              </p:cNvPr>
              <p:cNvSpPr/>
              <p:nvPr/>
            </p:nvSpPr>
            <p:spPr>
              <a:xfrm>
                <a:off x="3054650" y="1698875"/>
                <a:ext cx="134450" cy="269950"/>
              </a:xfrm>
              <a:custGeom>
                <a:avLst/>
                <a:gdLst/>
                <a:ahLst/>
                <a:cxnLst/>
                <a:rect l="l" t="t" r="r" b="b"/>
                <a:pathLst>
                  <a:path w="5378" h="10798" extrusionOk="0">
                    <a:moveTo>
                      <a:pt x="2689" y="0"/>
                    </a:moveTo>
                    <a:lnTo>
                      <a:pt x="2390" y="43"/>
                    </a:lnTo>
                    <a:lnTo>
                      <a:pt x="2134" y="86"/>
                    </a:lnTo>
                    <a:lnTo>
                      <a:pt x="1878" y="128"/>
                    </a:lnTo>
                    <a:lnTo>
                      <a:pt x="1622" y="214"/>
                    </a:lnTo>
                    <a:lnTo>
                      <a:pt x="1195" y="470"/>
                    </a:lnTo>
                    <a:lnTo>
                      <a:pt x="768" y="811"/>
                    </a:lnTo>
                    <a:lnTo>
                      <a:pt x="470" y="1195"/>
                    </a:lnTo>
                    <a:lnTo>
                      <a:pt x="214" y="1665"/>
                    </a:lnTo>
                    <a:lnTo>
                      <a:pt x="128" y="1878"/>
                    </a:lnTo>
                    <a:lnTo>
                      <a:pt x="43" y="2134"/>
                    </a:lnTo>
                    <a:lnTo>
                      <a:pt x="0" y="2433"/>
                    </a:lnTo>
                    <a:lnTo>
                      <a:pt x="0" y="2689"/>
                    </a:lnTo>
                    <a:lnTo>
                      <a:pt x="0" y="8109"/>
                    </a:lnTo>
                    <a:lnTo>
                      <a:pt x="0" y="8407"/>
                    </a:lnTo>
                    <a:lnTo>
                      <a:pt x="43" y="8663"/>
                    </a:lnTo>
                    <a:lnTo>
                      <a:pt x="128" y="8919"/>
                    </a:lnTo>
                    <a:lnTo>
                      <a:pt x="214" y="9175"/>
                    </a:lnTo>
                    <a:lnTo>
                      <a:pt x="470" y="9602"/>
                    </a:lnTo>
                    <a:lnTo>
                      <a:pt x="768" y="10029"/>
                    </a:lnTo>
                    <a:lnTo>
                      <a:pt x="1195" y="10328"/>
                    </a:lnTo>
                    <a:lnTo>
                      <a:pt x="1622" y="10584"/>
                    </a:lnTo>
                    <a:lnTo>
                      <a:pt x="1878" y="10669"/>
                    </a:lnTo>
                    <a:lnTo>
                      <a:pt x="2134" y="10754"/>
                    </a:lnTo>
                    <a:lnTo>
                      <a:pt x="2390" y="10797"/>
                    </a:lnTo>
                    <a:lnTo>
                      <a:pt x="2945" y="10797"/>
                    </a:lnTo>
                    <a:lnTo>
                      <a:pt x="3201" y="10754"/>
                    </a:lnTo>
                    <a:lnTo>
                      <a:pt x="3457" y="10669"/>
                    </a:lnTo>
                    <a:lnTo>
                      <a:pt x="3713" y="10584"/>
                    </a:lnTo>
                    <a:lnTo>
                      <a:pt x="4182" y="10328"/>
                    </a:lnTo>
                    <a:lnTo>
                      <a:pt x="4566" y="10029"/>
                    </a:lnTo>
                    <a:lnTo>
                      <a:pt x="4908" y="9602"/>
                    </a:lnTo>
                    <a:lnTo>
                      <a:pt x="5164" y="9175"/>
                    </a:lnTo>
                    <a:lnTo>
                      <a:pt x="5249" y="8919"/>
                    </a:lnTo>
                    <a:lnTo>
                      <a:pt x="5292" y="8663"/>
                    </a:lnTo>
                    <a:lnTo>
                      <a:pt x="5335" y="8407"/>
                    </a:lnTo>
                    <a:lnTo>
                      <a:pt x="5377" y="8109"/>
                    </a:lnTo>
                    <a:lnTo>
                      <a:pt x="5377" y="2689"/>
                    </a:lnTo>
                    <a:lnTo>
                      <a:pt x="5335" y="2433"/>
                    </a:lnTo>
                    <a:lnTo>
                      <a:pt x="5292" y="2134"/>
                    </a:lnTo>
                    <a:lnTo>
                      <a:pt x="5249" y="1878"/>
                    </a:lnTo>
                    <a:lnTo>
                      <a:pt x="5164" y="1665"/>
                    </a:lnTo>
                    <a:lnTo>
                      <a:pt x="4908" y="1195"/>
                    </a:lnTo>
                    <a:lnTo>
                      <a:pt x="4566" y="811"/>
                    </a:lnTo>
                    <a:lnTo>
                      <a:pt x="4182" y="470"/>
                    </a:lnTo>
                    <a:lnTo>
                      <a:pt x="3713" y="214"/>
                    </a:lnTo>
                    <a:lnTo>
                      <a:pt x="3457" y="128"/>
                    </a:lnTo>
                    <a:lnTo>
                      <a:pt x="3201" y="86"/>
                    </a:lnTo>
                    <a:lnTo>
                      <a:pt x="2945" y="43"/>
                    </a:lnTo>
                    <a:lnTo>
                      <a:pt x="2689" y="0"/>
                    </a:lnTo>
                    <a:close/>
                  </a:path>
                </a:pathLst>
              </a:custGeom>
              <a:solidFill>
                <a:srgbClr val="D894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154;p70">
                <a:extLst>
                  <a:ext uri="{FF2B5EF4-FFF2-40B4-BE49-F238E27FC236}">
                    <a16:creationId xmlns:a16="http://schemas.microsoft.com/office/drawing/2014/main" id="{160F6CE3-0C0F-510A-7834-E22018BD8DE1}"/>
                  </a:ext>
                </a:extLst>
              </p:cNvPr>
              <p:cNvSpPr/>
              <p:nvPr/>
            </p:nvSpPr>
            <p:spPr>
              <a:xfrm>
                <a:off x="3054650" y="1698875"/>
                <a:ext cx="134450" cy="164325"/>
              </a:xfrm>
              <a:custGeom>
                <a:avLst/>
                <a:gdLst/>
                <a:ahLst/>
                <a:cxnLst/>
                <a:rect l="l" t="t" r="r" b="b"/>
                <a:pathLst>
                  <a:path w="5378" h="6573" extrusionOk="0">
                    <a:moveTo>
                      <a:pt x="2433" y="0"/>
                    </a:moveTo>
                    <a:lnTo>
                      <a:pt x="1963" y="43"/>
                    </a:lnTo>
                    <a:lnTo>
                      <a:pt x="1494" y="214"/>
                    </a:lnTo>
                    <a:lnTo>
                      <a:pt x="1067" y="427"/>
                    </a:lnTo>
                    <a:lnTo>
                      <a:pt x="726" y="726"/>
                    </a:lnTo>
                    <a:lnTo>
                      <a:pt x="427" y="1110"/>
                    </a:lnTo>
                    <a:lnTo>
                      <a:pt x="214" y="1494"/>
                    </a:lnTo>
                    <a:lnTo>
                      <a:pt x="43" y="1963"/>
                    </a:lnTo>
                    <a:lnTo>
                      <a:pt x="0" y="2475"/>
                    </a:lnTo>
                    <a:lnTo>
                      <a:pt x="0" y="6572"/>
                    </a:lnTo>
                    <a:lnTo>
                      <a:pt x="512" y="6572"/>
                    </a:lnTo>
                    <a:lnTo>
                      <a:pt x="1153" y="6487"/>
                    </a:lnTo>
                    <a:lnTo>
                      <a:pt x="1793" y="6316"/>
                    </a:lnTo>
                    <a:lnTo>
                      <a:pt x="2518" y="6060"/>
                    </a:lnTo>
                    <a:lnTo>
                      <a:pt x="3244" y="5719"/>
                    </a:lnTo>
                    <a:lnTo>
                      <a:pt x="3969" y="5335"/>
                    </a:lnTo>
                    <a:lnTo>
                      <a:pt x="4695" y="4908"/>
                    </a:lnTo>
                    <a:lnTo>
                      <a:pt x="5377" y="4396"/>
                    </a:lnTo>
                    <a:lnTo>
                      <a:pt x="5377" y="2475"/>
                    </a:lnTo>
                    <a:lnTo>
                      <a:pt x="5335" y="1963"/>
                    </a:lnTo>
                    <a:lnTo>
                      <a:pt x="5164" y="1494"/>
                    </a:lnTo>
                    <a:lnTo>
                      <a:pt x="4951" y="1110"/>
                    </a:lnTo>
                    <a:lnTo>
                      <a:pt x="4652" y="726"/>
                    </a:lnTo>
                    <a:lnTo>
                      <a:pt x="4268" y="427"/>
                    </a:lnTo>
                    <a:lnTo>
                      <a:pt x="3884" y="214"/>
                    </a:lnTo>
                    <a:lnTo>
                      <a:pt x="3414" y="43"/>
                    </a:lnTo>
                    <a:lnTo>
                      <a:pt x="2902" y="0"/>
                    </a:lnTo>
                    <a:close/>
                  </a:path>
                </a:pathLst>
              </a:custGeom>
              <a:solidFill>
                <a:srgbClr val="B26E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155;p70">
                <a:extLst>
                  <a:ext uri="{FF2B5EF4-FFF2-40B4-BE49-F238E27FC236}">
                    <a16:creationId xmlns:a16="http://schemas.microsoft.com/office/drawing/2014/main" id="{D58C4092-42B4-1691-64E0-0B279EB00DE8}"/>
                  </a:ext>
                </a:extLst>
              </p:cNvPr>
              <p:cNvSpPr/>
              <p:nvPr/>
            </p:nvSpPr>
            <p:spPr>
              <a:xfrm>
                <a:off x="2941550" y="1482300"/>
                <a:ext cx="287025" cy="367025"/>
              </a:xfrm>
              <a:custGeom>
                <a:avLst/>
                <a:gdLst/>
                <a:ahLst/>
                <a:cxnLst/>
                <a:rect l="l" t="t" r="r" b="b"/>
                <a:pathLst>
                  <a:path w="11481" h="14681" extrusionOk="0">
                    <a:moveTo>
                      <a:pt x="5420" y="0"/>
                    </a:moveTo>
                    <a:lnTo>
                      <a:pt x="4951" y="86"/>
                    </a:lnTo>
                    <a:lnTo>
                      <a:pt x="4524" y="171"/>
                    </a:lnTo>
                    <a:lnTo>
                      <a:pt x="4140" y="256"/>
                    </a:lnTo>
                    <a:lnTo>
                      <a:pt x="3713" y="427"/>
                    </a:lnTo>
                    <a:lnTo>
                      <a:pt x="3329" y="598"/>
                    </a:lnTo>
                    <a:lnTo>
                      <a:pt x="2945" y="811"/>
                    </a:lnTo>
                    <a:lnTo>
                      <a:pt x="2604" y="1025"/>
                    </a:lnTo>
                    <a:lnTo>
                      <a:pt x="2263" y="1323"/>
                    </a:lnTo>
                    <a:lnTo>
                      <a:pt x="1964" y="1579"/>
                    </a:lnTo>
                    <a:lnTo>
                      <a:pt x="1665" y="1878"/>
                    </a:lnTo>
                    <a:lnTo>
                      <a:pt x="1409" y="2219"/>
                    </a:lnTo>
                    <a:lnTo>
                      <a:pt x="1153" y="2561"/>
                    </a:lnTo>
                    <a:lnTo>
                      <a:pt x="940" y="2945"/>
                    </a:lnTo>
                    <a:lnTo>
                      <a:pt x="769" y="3329"/>
                    </a:lnTo>
                    <a:lnTo>
                      <a:pt x="598" y="3713"/>
                    </a:lnTo>
                    <a:lnTo>
                      <a:pt x="598" y="3756"/>
                    </a:lnTo>
                    <a:lnTo>
                      <a:pt x="470" y="4183"/>
                    </a:lnTo>
                    <a:lnTo>
                      <a:pt x="385" y="4652"/>
                    </a:lnTo>
                    <a:lnTo>
                      <a:pt x="299" y="5079"/>
                    </a:lnTo>
                    <a:lnTo>
                      <a:pt x="299" y="5548"/>
                    </a:lnTo>
                    <a:lnTo>
                      <a:pt x="171" y="6530"/>
                    </a:lnTo>
                    <a:lnTo>
                      <a:pt x="43" y="7596"/>
                    </a:lnTo>
                    <a:lnTo>
                      <a:pt x="1" y="8706"/>
                    </a:lnTo>
                    <a:lnTo>
                      <a:pt x="1" y="9816"/>
                    </a:lnTo>
                    <a:lnTo>
                      <a:pt x="86" y="10925"/>
                    </a:lnTo>
                    <a:lnTo>
                      <a:pt x="171" y="11437"/>
                    </a:lnTo>
                    <a:lnTo>
                      <a:pt x="299" y="11949"/>
                    </a:lnTo>
                    <a:lnTo>
                      <a:pt x="428" y="12419"/>
                    </a:lnTo>
                    <a:lnTo>
                      <a:pt x="598" y="12888"/>
                    </a:lnTo>
                    <a:lnTo>
                      <a:pt x="812" y="13358"/>
                    </a:lnTo>
                    <a:lnTo>
                      <a:pt x="1068" y="13742"/>
                    </a:lnTo>
                    <a:lnTo>
                      <a:pt x="1238" y="13955"/>
                    </a:lnTo>
                    <a:lnTo>
                      <a:pt x="1409" y="14126"/>
                    </a:lnTo>
                    <a:lnTo>
                      <a:pt x="1580" y="14254"/>
                    </a:lnTo>
                    <a:lnTo>
                      <a:pt x="1793" y="14382"/>
                    </a:lnTo>
                    <a:lnTo>
                      <a:pt x="2006" y="14510"/>
                    </a:lnTo>
                    <a:lnTo>
                      <a:pt x="2263" y="14552"/>
                    </a:lnTo>
                    <a:lnTo>
                      <a:pt x="2732" y="14680"/>
                    </a:lnTo>
                    <a:lnTo>
                      <a:pt x="3287" y="14680"/>
                    </a:lnTo>
                    <a:lnTo>
                      <a:pt x="3841" y="14595"/>
                    </a:lnTo>
                    <a:lnTo>
                      <a:pt x="4396" y="14510"/>
                    </a:lnTo>
                    <a:lnTo>
                      <a:pt x="4994" y="14339"/>
                    </a:lnTo>
                    <a:lnTo>
                      <a:pt x="5591" y="14126"/>
                    </a:lnTo>
                    <a:lnTo>
                      <a:pt x="6189" y="13870"/>
                    </a:lnTo>
                    <a:lnTo>
                      <a:pt x="6743" y="13571"/>
                    </a:lnTo>
                    <a:lnTo>
                      <a:pt x="7298" y="13272"/>
                    </a:lnTo>
                    <a:lnTo>
                      <a:pt x="8322" y="12632"/>
                    </a:lnTo>
                    <a:lnTo>
                      <a:pt x="9133" y="12035"/>
                    </a:lnTo>
                    <a:lnTo>
                      <a:pt x="9517" y="11693"/>
                    </a:lnTo>
                    <a:lnTo>
                      <a:pt x="9859" y="11267"/>
                    </a:lnTo>
                    <a:lnTo>
                      <a:pt x="10157" y="10797"/>
                    </a:lnTo>
                    <a:lnTo>
                      <a:pt x="10371" y="10328"/>
                    </a:lnTo>
                    <a:lnTo>
                      <a:pt x="10797" y="9005"/>
                    </a:lnTo>
                    <a:lnTo>
                      <a:pt x="11011" y="8279"/>
                    </a:lnTo>
                    <a:lnTo>
                      <a:pt x="11182" y="7511"/>
                    </a:lnTo>
                    <a:lnTo>
                      <a:pt x="11352" y="6743"/>
                    </a:lnTo>
                    <a:lnTo>
                      <a:pt x="11438" y="6060"/>
                    </a:lnTo>
                    <a:lnTo>
                      <a:pt x="11480" y="5420"/>
                    </a:lnTo>
                    <a:lnTo>
                      <a:pt x="11438" y="5164"/>
                    </a:lnTo>
                    <a:lnTo>
                      <a:pt x="11395" y="4908"/>
                    </a:lnTo>
                    <a:lnTo>
                      <a:pt x="11310" y="4396"/>
                    </a:lnTo>
                    <a:lnTo>
                      <a:pt x="11182" y="3884"/>
                    </a:lnTo>
                    <a:lnTo>
                      <a:pt x="11011" y="3414"/>
                    </a:lnTo>
                    <a:lnTo>
                      <a:pt x="10797" y="2988"/>
                    </a:lnTo>
                    <a:lnTo>
                      <a:pt x="10541" y="2561"/>
                    </a:lnTo>
                    <a:lnTo>
                      <a:pt x="10243" y="2134"/>
                    </a:lnTo>
                    <a:lnTo>
                      <a:pt x="9944" y="1750"/>
                    </a:lnTo>
                    <a:lnTo>
                      <a:pt x="9560" y="1409"/>
                    </a:lnTo>
                    <a:lnTo>
                      <a:pt x="9176" y="1110"/>
                    </a:lnTo>
                    <a:lnTo>
                      <a:pt x="8792" y="811"/>
                    </a:lnTo>
                    <a:lnTo>
                      <a:pt x="8365" y="598"/>
                    </a:lnTo>
                    <a:lnTo>
                      <a:pt x="7896" y="384"/>
                    </a:lnTo>
                    <a:lnTo>
                      <a:pt x="7426" y="214"/>
                    </a:lnTo>
                    <a:lnTo>
                      <a:pt x="6914" y="86"/>
                    </a:lnTo>
                    <a:lnTo>
                      <a:pt x="6402" y="0"/>
                    </a:lnTo>
                    <a:close/>
                  </a:path>
                </a:pathLst>
              </a:custGeom>
              <a:solidFill>
                <a:srgbClr val="D894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156;p70">
                <a:extLst>
                  <a:ext uri="{FF2B5EF4-FFF2-40B4-BE49-F238E27FC236}">
                    <a16:creationId xmlns:a16="http://schemas.microsoft.com/office/drawing/2014/main" id="{1C3CAB49-E22E-C531-8F8F-8BBEBADA5E70}"/>
                  </a:ext>
                </a:extLst>
              </p:cNvPr>
              <p:cNvSpPr/>
              <p:nvPr/>
            </p:nvSpPr>
            <p:spPr>
              <a:xfrm>
                <a:off x="2987425" y="1726600"/>
                <a:ext cx="45900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556" extrusionOk="0">
                    <a:moveTo>
                      <a:pt x="171" y="1"/>
                    </a:moveTo>
                    <a:lnTo>
                      <a:pt x="43" y="44"/>
                    </a:lnTo>
                    <a:lnTo>
                      <a:pt x="1" y="129"/>
                    </a:lnTo>
                    <a:lnTo>
                      <a:pt x="43" y="257"/>
                    </a:lnTo>
                    <a:lnTo>
                      <a:pt x="129" y="300"/>
                    </a:lnTo>
                    <a:lnTo>
                      <a:pt x="300" y="385"/>
                    </a:lnTo>
                    <a:lnTo>
                      <a:pt x="556" y="513"/>
                    </a:lnTo>
                    <a:lnTo>
                      <a:pt x="726" y="513"/>
                    </a:lnTo>
                    <a:lnTo>
                      <a:pt x="897" y="556"/>
                    </a:lnTo>
                    <a:lnTo>
                      <a:pt x="1110" y="513"/>
                    </a:lnTo>
                    <a:lnTo>
                      <a:pt x="1324" y="470"/>
                    </a:lnTo>
                    <a:lnTo>
                      <a:pt x="1537" y="385"/>
                    </a:lnTo>
                    <a:lnTo>
                      <a:pt x="1793" y="257"/>
                    </a:lnTo>
                    <a:lnTo>
                      <a:pt x="1836" y="172"/>
                    </a:lnTo>
                    <a:lnTo>
                      <a:pt x="1836" y="44"/>
                    </a:lnTo>
                    <a:lnTo>
                      <a:pt x="1750" y="1"/>
                    </a:lnTo>
                    <a:lnTo>
                      <a:pt x="1622" y="1"/>
                    </a:lnTo>
                    <a:lnTo>
                      <a:pt x="1324" y="172"/>
                    </a:lnTo>
                    <a:lnTo>
                      <a:pt x="1068" y="257"/>
                    </a:lnTo>
                    <a:lnTo>
                      <a:pt x="854" y="257"/>
                    </a:lnTo>
                    <a:lnTo>
                      <a:pt x="641" y="214"/>
                    </a:lnTo>
                    <a:lnTo>
                      <a:pt x="470" y="172"/>
                    </a:lnTo>
                    <a:lnTo>
                      <a:pt x="385" y="129"/>
                    </a:lnTo>
                    <a:lnTo>
                      <a:pt x="257" y="44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157;p70">
                <a:extLst>
                  <a:ext uri="{FF2B5EF4-FFF2-40B4-BE49-F238E27FC236}">
                    <a16:creationId xmlns:a16="http://schemas.microsoft.com/office/drawing/2014/main" id="{0BE68A19-7725-0D49-22E8-94C47460E260}"/>
                  </a:ext>
                </a:extLst>
              </p:cNvPr>
              <p:cNvSpPr/>
              <p:nvPr/>
            </p:nvSpPr>
            <p:spPr>
              <a:xfrm>
                <a:off x="3078125" y="1642325"/>
                <a:ext cx="61900" cy="21375"/>
              </a:xfrm>
              <a:custGeom>
                <a:avLst/>
                <a:gdLst/>
                <a:ahLst/>
                <a:cxnLst/>
                <a:rect l="l" t="t" r="r" b="b"/>
                <a:pathLst>
                  <a:path w="2476" h="855" extrusionOk="0">
                    <a:moveTo>
                      <a:pt x="982" y="1"/>
                    </a:moveTo>
                    <a:lnTo>
                      <a:pt x="640" y="43"/>
                    </a:lnTo>
                    <a:lnTo>
                      <a:pt x="342" y="86"/>
                    </a:lnTo>
                    <a:lnTo>
                      <a:pt x="85" y="171"/>
                    </a:lnTo>
                    <a:lnTo>
                      <a:pt x="0" y="257"/>
                    </a:lnTo>
                    <a:lnTo>
                      <a:pt x="0" y="385"/>
                    </a:lnTo>
                    <a:lnTo>
                      <a:pt x="85" y="470"/>
                    </a:lnTo>
                    <a:lnTo>
                      <a:pt x="214" y="427"/>
                    </a:lnTo>
                    <a:lnTo>
                      <a:pt x="427" y="342"/>
                    </a:lnTo>
                    <a:lnTo>
                      <a:pt x="683" y="299"/>
                    </a:lnTo>
                    <a:lnTo>
                      <a:pt x="982" y="257"/>
                    </a:lnTo>
                    <a:lnTo>
                      <a:pt x="1280" y="257"/>
                    </a:lnTo>
                    <a:lnTo>
                      <a:pt x="1622" y="342"/>
                    </a:lnTo>
                    <a:lnTo>
                      <a:pt x="1792" y="427"/>
                    </a:lnTo>
                    <a:lnTo>
                      <a:pt x="1921" y="513"/>
                    </a:lnTo>
                    <a:lnTo>
                      <a:pt x="2091" y="641"/>
                    </a:lnTo>
                    <a:lnTo>
                      <a:pt x="2219" y="811"/>
                    </a:lnTo>
                    <a:lnTo>
                      <a:pt x="2262" y="854"/>
                    </a:lnTo>
                    <a:lnTo>
                      <a:pt x="2433" y="854"/>
                    </a:lnTo>
                    <a:lnTo>
                      <a:pt x="2475" y="769"/>
                    </a:lnTo>
                    <a:lnTo>
                      <a:pt x="2433" y="641"/>
                    </a:lnTo>
                    <a:lnTo>
                      <a:pt x="2305" y="470"/>
                    </a:lnTo>
                    <a:lnTo>
                      <a:pt x="2134" y="299"/>
                    </a:lnTo>
                    <a:lnTo>
                      <a:pt x="1921" y="171"/>
                    </a:lnTo>
                    <a:lnTo>
                      <a:pt x="1750" y="86"/>
                    </a:lnTo>
                    <a:lnTo>
                      <a:pt x="13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158;p70">
                <a:extLst>
                  <a:ext uri="{FF2B5EF4-FFF2-40B4-BE49-F238E27FC236}">
                    <a16:creationId xmlns:a16="http://schemas.microsoft.com/office/drawing/2014/main" id="{C4F82411-68BD-ACC4-C048-4799C2EFE7CA}"/>
                  </a:ext>
                </a:extLst>
              </p:cNvPr>
              <p:cNvSpPr/>
              <p:nvPr/>
            </p:nvSpPr>
            <p:spPr>
              <a:xfrm>
                <a:off x="2944750" y="1642325"/>
                <a:ext cx="3205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471" extrusionOk="0">
                    <a:moveTo>
                      <a:pt x="43" y="1"/>
                    </a:moveTo>
                    <a:lnTo>
                      <a:pt x="1" y="257"/>
                    </a:lnTo>
                    <a:lnTo>
                      <a:pt x="428" y="299"/>
                    </a:lnTo>
                    <a:lnTo>
                      <a:pt x="769" y="342"/>
                    </a:lnTo>
                    <a:lnTo>
                      <a:pt x="1068" y="427"/>
                    </a:lnTo>
                    <a:lnTo>
                      <a:pt x="1196" y="470"/>
                    </a:lnTo>
                    <a:lnTo>
                      <a:pt x="1281" y="385"/>
                    </a:lnTo>
                    <a:lnTo>
                      <a:pt x="1281" y="257"/>
                    </a:lnTo>
                    <a:lnTo>
                      <a:pt x="1196" y="171"/>
                    </a:lnTo>
                    <a:lnTo>
                      <a:pt x="854" y="86"/>
                    </a:lnTo>
                    <a:lnTo>
                      <a:pt x="4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159;p70">
                <a:extLst>
                  <a:ext uri="{FF2B5EF4-FFF2-40B4-BE49-F238E27FC236}">
                    <a16:creationId xmlns:a16="http://schemas.microsoft.com/office/drawing/2014/main" id="{6C80D6BE-A67D-8B79-46A0-8307064353C1}"/>
                  </a:ext>
                </a:extLst>
              </p:cNvPr>
              <p:cNvSpPr/>
              <p:nvPr/>
            </p:nvSpPr>
            <p:spPr>
              <a:xfrm>
                <a:off x="3041850" y="1678600"/>
                <a:ext cx="98175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3927" h="1281" extrusionOk="0">
                    <a:moveTo>
                      <a:pt x="1963" y="1"/>
                    </a:moveTo>
                    <a:lnTo>
                      <a:pt x="1622" y="43"/>
                    </a:lnTo>
                    <a:lnTo>
                      <a:pt x="1366" y="129"/>
                    </a:lnTo>
                    <a:lnTo>
                      <a:pt x="1067" y="257"/>
                    </a:lnTo>
                    <a:lnTo>
                      <a:pt x="640" y="513"/>
                    </a:lnTo>
                    <a:lnTo>
                      <a:pt x="299" y="769"/>
                    </a:lnTo>
                    <a:lnTo>
                      <a:pt x="0" y="1025"/>
                    </a:lnTo>
                    <a:lnTo>
                      <a:pt x="0" y="1153"/>
                    </a:lnTo>
                    <a:lnTo>
                      <a:pt x="43" y="1238"/>
                    </a:lnTo>
                    <a:lnTo>
                      <a:pt x="128" y="1281"/>
                    </a:lnTo>
                    <a:lnTo>
                      <a:pt x="171" y="1238"/>
                    </a:lnTo>
                    <a:lnTo>
                      <a:pt x="214" y="1238"/>
                    </a:lnTo>
                    <a:lnTo>
                      <a:pt x="512" y="939"/>
                    </a:lnTo>
                    <a:lnTo>
                      <a:pt x="811" y="726"/>
                    </a:lnTo>
                    <a:lnTo>
                      <a:pt x="1238" y="470"/>
                    </a:lnTo>
                    <a:lnTo>
                      <a:pt x="1451" y="385"/>
                    </a:lnTo>
                    <a:lnTo>
                      <a:pt x="1707" y="342"/>
                    </a:lnTo>
                    <a:lnTo>
                      <a:pt x="2006" y="299"/>
                    </a:lnTo>
                    <a:lnTo>
                      <a:pt x="2646" y="299"/>
                    </a:lnTo>
                    <a:lnTo>
                      <a:pt x="2987" y="385"/>
                    </a:lnTo>
                    <a:lnTo>
                      <a:pt x="3329" y="555"/>
                    </a:lnTo>
                    <a:lnTo>
                      <a:pt x="3713" y="726"/>
                    </a:lnTo>
                    <a:lnTo>
                      <a:pt x="3841" y="769"/>
                    </a:lnTo>
                    <a:lnTo>
                      <a:pt x="3926" y="683"/>
                    </a:lnTo>
                    <a:lnTo>
                      <a:pt x="3926" y="555"/>
                    </a:lnTo>
                    <a:lnTo>
                      <a:pt x="3841" y="470"/>
                    </a:lnTo>
                    <a:lnTo>
                      <a:pt x="3457" y="257"/>
                    </a:lnTo>
                    <a:lnTo>
                      <a:pt x="3030" y="129"/>
                    </a:lnTo>
                    <a:lnTo>
                      <a:pt x="2646" y="43"/>
                    </a:lnTo>
                    <a:lnTo>
                      <a:pt x="230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160;p70">
                <a:extLst>
                  <a:ext uri="{FF2B5EF4-FFF2-40B4-BE49-F238E27FC236}">
                    <a16:creationId xmlns:a16="http://schemas.microsoft.com/office/drawing/2014/main" id="{305AABE4-7EAE-B4E2-6B61-FCE70C0FF573}"/>
                  </a:ext>
                </a:extLst>
              </p:cNvPr>
              <p:cNvSpPr/>
              <p:nvPr/>
            </p:nvSpPr>
            <p:spPr>
              <a:xfrm>
                <a:off x="2942625" y="1677525"/>
                <a:ext cx="52300" cy="28850"/>
              </a:xfrm>
              <a:custGeom>
                <a:avLst/>
                <a:gdLst/>
                <a:ahLst/>
                <a:cxnLst/>
                <a:rect l="l" t="t" r="r" b="b"/>
                <a:pathLst>
                  <a:path w="2092" h="1154" extrusionOk="0">
                    <a:moveTo>
                      <a:pt x="0" y="1"/>
                    </a:moveTo>
                    <a:lnTo>
                      <a:pt x="0" y="257"/>
                    </a:lnTo>
                    <a:lnTo>
                      <a:pt x="427" y="300"/>
                    </a:lnTo>
                    <a:lnTo>
                      <a:pt x="854" y="470"/>
                    </a:lnTo>
                    <a:lnTo>
                      <a:pt x="1110" y="556"/>
                    </a:lnTo>
                    <a:lnTo>
                      <a:pt x="1366" y="726"/>
                    </a:lnTo>
                    <a:lnTo>
                      <a:pt x="1579" y="897"/>
                    </a:lnTo>
                    <a:lnTo>
                      <a:pt x="1835" y="1110"/>
                    </a:lnTo>
                    <a:lnTo>
                      <a:pt x="1963" y="1153"/>
                    </a:lnTo>
                    <a:lnTo>
                      <a:pt x="2049" y="1068"/>
                    </a:lnTo>
                    <a:lnTo>
                      <a:pt x="2092" y="982"/>
                    </a:lnTo>
                    <a:lnTo>
                      <a:pt x="2049" y="897"/>
                    </a:lnTo>
                    <a:lnTo>
                      <a:pt x="1793" y="641"/>
                    </a:lnTo>
                    <a:lnTo>
                      <a:pt x="1494" y="470"/>
                    </a:lnTo>
                    <a:lnTo>
                      <a:pt x="1238" y="300"/>
                    </a:lnTo>
                    <a:lnTo>
                      <a:pt x="982" y="172"/>
                    </a:lnTo>
                    <a:lnTo>
                      <a:pt x="726" y="86"/>
                    </a:lnTo>
                    <a:lnTo>
                      <a:pt x="470" y="4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161;p70">
                <a:extLst>
                  <a:ext uri="{FF2B5EF4-FFF2-40B4-BE49-F238E27FC236}">
                    <a16:creationId xmlns:a16="http://schemas.microsoft.com/office/drawing/2014/main" id="{A0B395D2-1D6E-F9BA-CF64-C671C96709CE}"/>
                  </a:ext>
                </a:extLst>
              </p:cNvPr>
              <p:cNvSpPr/>
              <p:nvPr/>
            </p:nvSpPr>
            <p:spPr>
              <a:xfrm>
                <a:off x="2967150" y="1747950"/>
                <a:ext cx="119525" cy="71500"/>
              </a:xfrm>
              <a:custGeom>
                <a:avLst/>
                <a:gdLst/>
                <a:ahLst/>
                <a:cxnLst/>
                <a:rect l="l" t="t" r="r" b="b"/>
                <a:pathLst>
                  <a:path w="4781" h="2860" extrusionOk="0">
                    <a:moveTo>
                      <a:pt x="3671" y="0"/>
                    </a:moveTo>
                    <a:lnTo>
                      <a:pt x="3287" y="128"/>
                    </a:lnTo>
                    <a:lnTo>
                      <a:pt x="2903" y="299"/>
                    </a:lnTo>
                    <a:lnTo>
                      <a:pt x="2519" y="470"/>
                    </a:lnTo>
                    <a:lnTo>
                      <a:pt x="2305" y="555"/>
                    </a:lnTo>
                    <a:lnTo>
                      <a:pt x="1921" y="555"/>
                    </a:lnTo>
                    <a:lnTo>
                      <a:pt x="1495" y="470"/>
                    </a:lnTo>
                    <a:lnTo>
                      <a:pt x="1111" y="342"/>
                    </a:lnTo>
                    <a:lnTo>
                      <a:pt x="726" y="128"/>
                    </a:lnTo>
                    <a:lnTo>
                      <a:pt x="513" y="86"/>
                    </a:lnTo>
                    <a:lnTo>
                      <a:pt x="428" y="86"/>
                    </a:lnTo>
                    <a:lnTo>
                      <a:pt x="300" y="128"/>
                    </a:lnTo>
                    <a:lnTo>
                      <a:pt x="172" y="214"/>
                    </a:lnTo>
                    <a:lnTo>
                      <a:pt x="86" y="342"/>
                    </a:lnTo>
                    <a:lnTo>
                      <a:pt x="1" y="512"/>
                    </a:lnTo>
                    <a:lnTo>
                      <a:pt x="1" y="683"/>
                    </a:lnTo>
                    <a:lnTo>
                      <a:pt x="44" y="1067"/>
                    </a:lnTo>
                    <a:lnTo>
                      <a:pt x="129" y="1409"/>
                    </a:lnTo>
                    <a:lnTo>
                      <a:pt x="300" y="1750"/>
                    </a:lnTo>
                    <a:lnTo>
                      <a:pt x="513" y="2049"/>
                    </a:lnTo>
                    <a:lnTo>
                      <a:pt x="726" y="2305"/>
                    </a:lnTo>
                    <a:lnTo>
                      <a:pt x="1025" y="2518"/>
                    </a:lnTo>
                    <a:lnTo>
                      <a:pt x="1367" y="2689"/>
                    </a:lnTo>
                    <a:lnTo>
                      <a:pt x="1708" y="2817"/>
                    </a:lnTo>
                    <a:lnTo>
                      <a:pt x="2092" y="2860"/>
                    </a:lnTo>
                    <a:lnTo>
                      <a:pt x="2476" y="2817"/>
                    </a:lnTo>
                    <a:lnTo>
                      <a:pt x="2817" y="2732"/>
                    </a:lnTo>
                    <a:lnTo>
                      <a:pt x="3159" y="2604"/>
                    </a:lnTo>
                    <a:lnTo>
                      <a:pt x="3500" y="2390"/>
                    </a:lnTo>
                    <a:lnTo>
                      <a:pt x="3799" y="2177"/>
                    </a:lnTo>
                    <a:lnTo>
                      <a:pt x="4055" y="1921"/>
                    </a:lnTo>
                    <a:lnTo>
                      <a:pt x="4311" y="1622"/>
                    </a:lnTo>
                    <a:lnTo>
                      <a:pt x="4567" y="1323"/>
                    </a:lnTo>
                    <a:lnTo>
                      <a:pt x="4695" y="939"/>
                    </a:lnTo>
                    <a:lnTo>
                      <a:pt x="4738" y="769"/>
                    </a:lnTo>
                    <a:lnTo>
                      <a:pt x="4781" y="598"/>
                    </a:lnTo>
                    <a:lnTo>
                      <a:pt x="4738" y="427"/>
                    </a:lnTo>
                    <a:lnTo>
                      <a:pt x="4653" y="256"/>
                    </a:lnTo>
                    <a:lnTo>
                      <a:pt x="4524" y="128"/>
                    </a:lnTo>
                    <a:lnTo>
                      <a:pt x="4396" y="43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162;p70">
                <a:extLst>
                  <a:ext uri="{FF2B5EF4-FFF2-40B4-BE49-F238E27FC236}">
                    <a16:creationId xmlns:a16="http://schemas.microsoft.com/office/drawing/2014/main" id="{8ABDF6CF-6CC4-540C-BD8E-869B61BD150E}"/>
                  </a:ext>
                </a:extLst>
              </p:cNvPr>
              <p:cNvSpPr/>
              <p:nvPr/>
            </p:nvSpPr>
            <p:spPr>
              <a:xfrm>
                <a:off x="3021575" y="1782075"/>
                <a:ext cx="54425" cy="37375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1495" extrusionOk="0">
                    <a:moveTo>
                      <a:pt x="1409" y="1"/>
                    </a:moveTo>
                    <a:lnTo>
                      <a:pt x="1153" y="44"/>
                    </a:lnTo>
                    <a:lnTo>
                      <a:pt x="854" y="86"/>
                    </a:lnTo>
                    <a:lnTo>
                      <a:pt x="640" y="257"/>
                    </a:lnTo>
                    <a:lnTo>
                      <a:pt x="427" y="428"/>
                    </a:lnTo>
                    <a:lnTo>
                      <a:pt x="256" y="598"/>
                    </a:lnTo>
                    <a:lnTo>
                      <a:pt x="128" y="854"/>
                    </a:lnTo>
                    <a:lnTo>
                      <a:pt x="43" y="1111"/>
                    </a:lnTo>
                    <a:lnTo>
                      <a:pt x="0" y="1409"/>
                    </a:lnTo>
                    <a:lnTo>
                      <a:pt x="0" y="1495"/>
                    </a:lnTo>
                    <a:lnTo>
                      <a:pt x="427" y="1409"/>
                    </a:lnTo>
                    <a:lnTo>
                      <a:pt x="854" y="1281"/>
                    </a:lnTo>
                    <a:lnTo>
                      <a:pt x="1281" y="1068"/>
                    </a:lnTo>
                    <a:lnTo>
                      <a:pt x="1622" y="812"/>
                    </a:lnTo>
                    <a:lnTo>
                      <a:pt x="1921" y="556"/>
                    </a:lnTo>
                    <a:lnTo>
                      <a:pt x="2177" y="214"/>
                    </a:lnTo>
                    <a:lnTo>
                      <a:pt x="2006" y="129"/>
                    </a:lnTo>
                    <a:lnTo>
                      <a:pt x="1835" y="44"/>
                    </a:lnTo>
                    <a:lnTo>
                      <a:pt x="16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163;p70">
                <a:extLst>
                  <a:ext uri="{FF2B5EF4-FFF2-40B4-BE49-F238E27FC236}">
                    <a16:creationId xmlns:a16="http://schemas.microsoft.com/office/drawing/2014/main" id="{02C30A9E-EE4E-B67D-1AD1-3D2877BAD28B}"/>
                  </a:ext>
                </a:extLst>
              </p:cNvPr>
              <p:cNvSpPr/>
              <p:nvPr/>
            </p:nvSpPr>
            <p:spPr>
              <a:xfrm>
                <a:off x="3160275" y="1655125"/>
                <a:ext cx="108825" cy="107775"/>
              </a:xfrm>
              <a:custGeom>
                <a:avLst/>
                <a:gdLst/>
                <a:ahLst/>
                <a:cxnLst/>
                <a:rect l="l" t="t" r="r" b="b"/>
                <a:pathLst>
                  <a:path w="4353" h="4311" extrusionOk="0">
                    <a:moveTo>
                      <a:pt x="2177" y="1"/>
                    </a:moveTo>
                    <a:lnTo>
                      <a:pt x="1750" y="43"/>
                    </a:lnTo>
                    <a:lnTo>
                      <a:pt x="1323" y="129"/>
                    </a:lnTo>
                    <a:lnTo>
                      <a:pt x="982" y="342"/>
                    </a:lnTo>
                    <a:lnTo>
                      <a:pt x="640" y="598"/>
                    </a:lnTo>
                    <a:lnTo>
                      <a:pt x="384" y="940"/>
                    </a:lnTo>
                    <a:lnTo>
                      <a:pt x="171" y="1281"/>
                    </a:lnTo>
                    <a:lnTo>
                      <a:pt x="43" y="1708"/>
                    </a:lnTo>
                    <a:lnTo>
                      <a:pt x="0" y="2134"/>
                    </a:lnTo>
                    <a:lnTo>
                      <a:pt x="43" y="2561"/>
                    </a:lnTo>
                    <a:lnTo>
                      <a:pt x="171" y="2988"/>
                    </a:lnTo>
                    <a:lnTo>
                      <a:pt x="384" y="3329"/>
                    </a:lnTo>
                    <a:lnTo>
                      <a:pt x="640" y="3671"/>
                    </a:lnTo>
                    <a:lnTo>
                      <a:pt x="982" y="3927"/>
                    </a:lnTo>
                    <a:lnTo>
                      <a:pt x="1323" y="4140"/>
                    </a:lnTo>
                    <a:lnTo>
                      <a:pt x="1750" y="4268"/>
                    </a:lnTo>
                    <a:lnTo>
                      <a:pt x="2177" y="4311"/>
                    </a:lnTo>
                    <a:lnTo>
                      <a:pt x="2603" y="4268"/>
                    </a:lnTo>
                    <a:lnTo>
                      <a:pt x="3030" y="4140"/>
                    </a:lnTo>
                    <a:lnTo>
                      <a:pt x="3371" y="3927"/>
                    </a:lnTo>
                    <a:lnTo>
                      <a:pt x="3713" y="3671"/>
                    </a:lnTo>
                    <a:lnTo>
                      <a:pt x="3969" y="3329"/>
                    </a:lnTo>
                    <a:lnTo>
                      <a:pt x="4182" y="2988"/>
                    </a:lnTo>
                    <a:lnTo>
                      <a:pt x="4268" y="2561"/>
                    </a:lnTo>
                    <a:lnTo>
                      <a:pt x="4353" y="2134"/>
                    </a:lnTo>
                    <a:lnTo>
                      <a:pt x="4268" y="1708"/>
                    </a:lnTo>
                    <a:lnTo>
                      <a:pt x="4182" y="1281"/>
                    </a:lnTo>
                    <a:lnTo>
                      <a:pt x="3969" y="940"/>
                    </a:lnTo>
                    <a:lnTo>
                      <a:pt x="3713" y="598"/>
                    </a:lnTo>
                    <a:lnTo>
                      <a:pt x="3371" y="342"/>
                    </a:lnTo>
                    <a:lnTo>
                      <a:pt x="3030" y="129"/>
                    </a:lnTo>
                    <a:lnTo>
                      <a:pt x="2603" y="43"/>
                    </a:lnTo>
                    <a:lnTo>
                      <a:pt x="2177" y="1"/>
                    </a:lnTo>
                    <a:close/>
                  </a:path>
                </a:pathLst>
              </a:custGeom>
              <a:solidFill>
                <a:srgbClr val="D894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164;p70">
                <a:extLst>
                  <a:ext uri="{FF2B5EF4-FFF2-40B4-BE49-F238E27FC236}">
                    <a16:creationId xmlns:a16="http://schemas.microsoft.com/office/drawing/2014/main" id="{D9E4ADB7-C5E6-7308-3352-33BA40CB090F}"/>
                  </a:ext>
                </a:extLst>
              </p:cNvPr>
              <p:cNvSpPr/>
              <p:nvPr/>
            </p:nvSpPr>
            <p:spPr>
              <a:xfrm>
                <a:off x="3188000" y="1676475"/>
                <a:ext cx="67250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1580" extrusionOk="0">
                    <a:moveTo>
                      <a:pt x="2006" y="0"/>
                    </a:moveTo>
                    <a:lnTo>
                      <a:pt x="1708" y="43"/>
                    </a:lnTo>
                    <a:lnTo>
                      <a:pt x="1452" y="86"/>
                    </a:lnTo>
                    <a:lnTo>
                      <a:pt x="1196" y="214"/>
                    </a:lnTo>
                    <a:lnTo>
                      <a:pt x="982" y="299"/>
                    </a:lnTo>
                    <a:lnTo>
                      <a:pt x="641" y="598"/>
                    </a:lnTo>
                    <a:lnTo>
                      <a:pt x="342" y="896"/>
                    </a:lnTo>
                    <a:lnTo>
                      <a:pt x="171" y="1195"/>
                    </a:lnTo>
                    <a:lnTo>
                      <a:pt x="1" y="1451"/>
                    </a:lnTo>
                    <a:lnTo>
                      <a:pt x="1" y="1536"/>
                    </a:lnTo>
                    <a:lnTo>
                      <a:pt x="43" y="1536"/>
                    </a:lnTo>
                    <a:lnTo>
                      <a:pt x="86" y="1579"/>
                    </a:lnTo>
                    <a:lnTo>
                      <a:pt x="129" y="1494"/>
                    </a:lnTo>
                    <a:lnTo>
                      <a:pt x="299" y="1238"/>
                    </a:lnTo>
                    <a:lnTo>
                      <a:pt x="470" y="982"/>
                    </a:lnTo>
                    <a:lnTo>
                      <a:pt x="726" y="726"/>
                    </a:lnTo>
                    <a:lnTo>
                      <a:pt x="1068" y="427"/>
                    </a:lnTo>
                    <a:lnTo>
                      <a:pt x="1238" y="342"/>
                    </a:lnTo>
                    <a:lnTo>
                      <a:pt x="1494" y="256"/>
                    </a:lnTo>
                    <a:lnTo>
                      <a:pt x="1750" y="171"/>
                    </a:lnTo>
                    <a:lnTo>
                      <a:pt x="2006" y="128"/>
                    </a:lnTo>
                    <a:lnTo>
                      <a:pt x="2305" y="128"/>
                    </a:lnTo>
                    <a:lnTo>
                      <a:pt x="2604" y="171"/>
                    </a:lnTo>
                    <a:lnTo>
                      <a:pt x="2689" y="171"/>
                    </a:lnTo>
                    <a:lnTo>
                      <a:pt x="2689" y="128"/>
                    </a:lnTo>
                    <a:lnTo>
                      <a:pt x="2689" y="86"/>
                    </a:lnTo>
                    <a:lnTo>
                      <a:pt x="2646" y="43"/>
                    </a:lnTo>
                    <a:lnTo>
                      <a:pt x="23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165;p70">
                <a:extLst>
                  <a:ext uri="{FF2B5EF4-FFF2-40B4-BE49-F238E27FC236}">
                    <a16:creationId xmlns:a16="http://schemas.microsoft.com/office/drawing/2014/main" id="{255703BE-AEC0-5518-437A-A0E2A7015D9E}"/>
                  </a:ext>
                </a:extLst>
              </p:cNvPr>
              <p:cNvSpPr/>
              <p:nvPr/>
            </p:nvSpPr>
            <p:spPr>
              <a:xfrm>
                <a:off x="2947950" y="1476975"/>
                <a:ext cx="285950" cy="176050"/>
              </a:xfrm>
              <a:custGeom>
                <a:avLst/>
                <a:gdLst/>
                <a:ahLst/>
                <a:cxnLst/>
                <a:rect l="l" t="t" r="r" b="b"/>
                <a:pathLst>
                  <a:path w="11438" h="7042" extrusionOk="0">
                    <a:moveTo>
                      <a:pt x="5549" y="0"/>
                    </a:moveTo>
                    <a:lnTo>
                      <a:pt x="5292" y="43"/>
                    </a:lnTo>
                    <a:lnTo>
                      <a:pt x="4610" y="171"/>
                    </a:lnTo>
                    <a:lnTo>
                      <a:pt x="4183" y="299"/>
                    </a:lnTo>
                    <a:lnTo>
                      <a:pt x="3671" y="469"/>
                    </a:lnTo>
                    <a:lnTo>
                      <a:pt x="3159" y="683"/>
                    </a:lnTo>
                    <a:lnTo>
                      <a:pt x="2604" y="939"/>
                    </a:lnTo>
                    <a:lnTo>
                      <a:pt x="2092" y="1238"/>
                    </a:lnTo>
                    <a:lnTo>
                      <a:pt x="1580" y="1664"/>
                    </a:lnTo>
                    <a:lnTo>
                      <a:pt x="1110" y="2134"/>
                    </a:lnTo>
                    <a:lnTo>
                      <a:pt x="897" y="2390"/>
                    </a:lnTo>
                    <a:lnTo>
                      <a:pt x="726" y="2646"/>
                    </a:lnTo>
                    <a:lnTo>
                      <a:pt x="556" y="2945"/>
                    </a:lnTo>
                    <a:lnTo>
                      <a:pt x="385" y="3286"/>
                    </a:lnTo>
                    <a:lnTo>
                      <a:pt x="257" y="3627"/>
                    </a:lnTo>
                    <a:lnTo>
                      <a:pt x="129" y="4011"/>
                    </a:lnTo>
                    <a:lnTo>
                      <a:pt x="86" y="4438"/>
                    </a:lnTo>
                    <a:lnTo>
                      <a:pt x="43" y="4822"/>
                    </a:lnTo>
                    <a:lnTo>
                      <a:pt x="1" y="5292"/>
                    </a:lnTo>
                    <a:lnTo>
                      <a:pt x="43" y="5761"/>
                    </a:lnTo>
                    <a:lnTo>
                      <a:pt x="129" y="5804"/>
                    </a:lnTo>
                    <a:lnTo>
                      <a:pt x="428" y="5846"/>
                    </a:lnTo>
                    <a:lnTo>
                      <a:pt x="598" y="5846"/>
                    </a:lnTo>
                    <a:lnTo>
                      <a:pt x="812" y="5804"/>
                    </a:lnTo>
                    <a:lnTo>
                      <a:pt x="1110" y="5761"/>
                    </a:lnTo>
                    <a:lnTo>
                      <a:pt x="1366" y="5633"/>
                    </a:lnTo>
                    <a:lnTo>
                      <a:pt x="1708" y="5462"/>
                    </a:lnTo>
                    <a:lnTo>
                      <a:pt x="2007" y="5249"/>
                    </a:lnTo>
                    <a:lnTo>
                      <a:pt x="2348" y="4950"/>
                    </a:lnTo>
                    <a:lnTo>
                      <a:pt x="2732" y="4524"/>
                    </a:lnTo>
                    <a:lnTo>
                      <a:pt x="3073" y="4054"/>
                    </a:lnTo>
                    <a:lnTo>
                      <a:pt x="3457" y="3414"/>
                    </a:lnTo>
                    <a:lnTo>
                      <a:pt x="3799" y="2731"/>
                    </a:lnTo>
                    <a:lnTo>
                      <a:pt x="4183" y="1878"/>
                    </a:lnTo>
                    <a:lnTo>
                      <a:pt x="4226" y="2091"/>
                    </a:lnTo>
                    <a:lnTo>
                      <a:pt x="4439" y="2646"/>
                    </a:lnTo>
                    <a:lnTo>
                      <a:pt x="4610" y="3030"/>
                    </a:lnTo>
                    <a:lnTo>
                      <a:pt x="4823" y="3457"/>
                    </a:lnTo>
                    <a:lnTo>
                      <a:pt x="5122" y="3926"/>
                    </a:lnTo>
                    <a:lnTo>
                      <a:pt x="5463" y="4396"/>
                    </a:lnTo>
                    <a:lnTo>
                      <a:pt x="5847" y="4865"/>
                    </a:lnTo>
                    <a:lnTo>
                      <a:pt x="6317" y="5334"/>
                    </a:lnTo>
                    <a:lnTo>
                      <a:pt x="6871" y="5804"/>
                    </a:lnTo>
                    <a:lnTo>
                      <a:pt x="7512" y="6188"/>
                    </a:lnTo>
                    <a:lnTo>
                      <a:pt x="8237" y="6529"/>
                    </a:lnTo>
                    <a:lnTo>
                      <a:pt x="8621" y="6657"/>
                    </a:lnTo>
                    <a:lnTo>
                      <a:pt x="9048" y="6785"/>
                    </a:lnTo>
                    <a:lnTo>
                      <a:pt x="9475" y="6871"/>
                    </a:lnTo>
                    <a:lnTo>
                      <a:pt x="9944" y="6956"/>
                    </a:lnTo>
                    <a:lnTo>
                      <a:pt x="10456" y="6999"/>
                    </a:lnTo>
                    <a:lnTo>
                      <a:pt x="10968" y="7041"/>
                    </a:lnTo>
                    <a:lnTo>
                      <a:pt x="11438" y="7041"/>
                    </a:lnTo>
                    <a:lnTo>
                      <a:pt x="11438" y="6743"/>
                    </a:lnTo>
                    <a:lnTo>
                      <a:pt x="11395" y="5932"/>
                    </a:lnTo>
                    <a:lnTo>
                      <a:pt x="11310" y="5420"/>
                    </a:lnTo>
                    <a:lnTo>
                      <a:pt x="11182" y="4822"/>
                    </a:lnTo>
                    <a:lnTo>
                      <a:pt x="11011" y="4182"/>
                    </a:lnTo>
                    <a:lnTo>
                      <a:pt x="10798" y="3542"/>
                    </a:lnTo>
                    <a:lnTo>
                      <a:pt x="10499" y="2859"/>
                    </a:lnTo>
                    <a:lnTo>
                      <a:pt x="10115" y="2219"/>
                    </a:lnTo>
                    <a:lnTo>
                      <a:pt x="9901" y="1920"/>
                    </a:lnTo>
                    <a:lnTo>
                      <a:pt x="9645" y="1664"/>
                    </a:lnTo>
                    <a:lnTo>
                      <a:pt x="9347" y="1366"/>
                    </a:lnTo>
                    <a:lnTo>
                      <a:pt x="9048" y="1110"/>
                    </a:lnTo>
                    <a:lnTo>
                      <a:pt x="8749" y="896"/>
                    </a:lnTo>
                    <a:lnTo>
                      <a:pt x="8365" y="683"/>
                    </a:lnTo>
                    <a:lnTo>
                      <a:pt x="7981" y="469"/>
                    </a:lnTo>
                    <a:lnTo>
                      <a:pt x="7554" y="299"/>
                    </a:lnTo>
                    <a:lnTo>
                      <a:pt x="7085" y="171"/>
                    </a:lnTo>
                    <a:lnTo>
                      <a:pt x="6615" y="85"/>
                    </a:lnTo>
                    <a:lnTo>
                      <a:pt x="6103" y="43"/>
                    </a:lnTo>
                    <a:lnTo>
                      <a:pt x="554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166;p70">
                <a:extLst>
                  <a:ext uri="{FF2B5EF4-FFF2-40B4-BE49-F238E27FC236}">
                    <a16:creationId xmlns:a16="http://schemas.microsoft.com/office/drawing/2014/main" id="{42083CB1-9901-F459-14AF-C3A98690423D}"/>
                  </a:ext>
                </a:extLst>
              </p:cNvPr>
              <p:cNvSpPr/>
              <p:nvPr/>
            </p:nvSpPr>
            <p:spPr>
              <a:xfrm>
                <a:off x="2445475" y="1825825"/>
                <a:ext cx="1139425" cy="1029550"/>
              </a:xfrm>
              <a:custGeom>
                <a:avLst/>
                <a:gdLst/>
                <a:ahLst/>
                <a:cxnLst/>
                <a:rect l="l" t="t" r="r" b="b"/>
                <a:pathLst>
                  <a:path w="45577" h="41182" extrusionOk="0">
                    <a:moveTo>
                      <a:pt x="29958" y="1"/>
                    </a:moveTo>
                    <a:lnTo>
                      <a:pt x="23258" y="1238"/>
                    </a:lnTo>
                    <a:lnTo>
                      <a:pt x="22447" y="2476"/>
                    </a:lnTo>
                    <a:lnTo>
                      <a:pt x="22234" y="2476"/>
                    </a:lnTo>
                    <a:lnTo>
                      <a:pt x="21679" y="2518"/>
                    </a:lnTo>
                    <a:lnTo>
                      <a:pt x="21295" y="2604"/>
                    </a:lnTo>
                    <a:lnTo>
                      <a:pt x="20868" y="2732"/>
                    </a:lnTo>
                    <a:lnTo>
                      <a:pt x="20399" y="2903"/>
                    </a:lnTo>
                    <a:lnTo>
                      <a:pt x="19886" y="3116"/>
                    </a:lnTo>
                    <a:lnTo>
                      <a:pt x="19332" y="3415"/>
                    </a:lnTo>
                    <a:lnTo>
                      <a:pt x="18820" y="3756"/>
                    </a:lnTo>
                    <a:lnTo>
                      <a:pt x="18265" y="4225"/>
                    </a:lnTo>
                    <a:lnTo>
                      <a:pt x="17753" y="4780"/>
                    </a:lnTo>
                    <a:lnTo>
                      <a:pt x="17241" y="5420"/>
                    </a:lnTo>
                    <a:lnTo>
                      <a:pt x="16771" y="6188"/>
                    </a:lnTo>
                    <a:lnTo>
                      <a:pt x="16558" y="6615"/>
                    </a:lnTo>
                    <a:lnTo>
                      <a:pt x="16387" y="7085"/>
                    </a:lnTo>
                    <a:lnTo>
                      <a:pt x="16174" y="7554"/>
                    </a:lnTo>
                    <a:lnTo>
                      <a:pt x="16003" y="8109"/>
                    </a:lnTo>
                    <a:lnTo>
                      <a:pt x="0" y="38408"/>
                    </a:lnTo>
                    <a:lnTo>
                      <a:pt x="3926" y="41182"/>
                    </a:lnTo>
                    <a:lnTo>
                      <a:pt x="19417" y="26416"/>
                    </a:lnTo>
                    <a:lnTo>
                      <a:pt x="21380" y="30214"/>
                    </a:lnTo>
                    <a:lnTo>
                      <a:pt x="24453" y="30086"/>
                    </a:lnTo>
                    <a:lnTo>
                      <a:pt x="27611" y="29958"/>
                    </a:lnTo>
                    <a:lnTo>
                      <a:pt x="31238" y="29788"/>
                    </a:lnTo>
                    <a:lnTo>
                      <a:pt x="34908" y="29617"/>
                    </a:lnTo>
                    <a:lnTo>
                      <a:pt x="38194" y="29361"/>
                    </a:lnTo>
                    <a:lnTo>
                      <a:pt x="39517" y="29233"/>
                    </a:lnTo>
                    <a:lnTo>
                      <a:pt x="40541" y="29105"/>
                    </a:lnTo>
                    <a:lnTo>
                      <a:pt x="41266" y="28977"/>
                    </a:lnTo>
                    <a:lnTo>
                      <a:pt x="41480" y="28891"/>
                    </a:lnTo>
                    <a:lnTo>
                      <a:pt x="41608" y="28806"/>
                    </a:lnTo>
                    <a:lnTo>
                      <a:pt x="41949" y="28593"/>
                    </a:lnTo>
                    <a:lnTo>
                      <a:pt x="42461" y="28166"/>
                    </a:lnTo>
                    <a:lnTo>
                      <a:pt x="42973" y="27696"/>
                    </a:lnTo>
                    <a:lnTo>
                      <a:pt x="43443" y="27227"/>
                    </a:lnTo>
                    <a:lnTo>
                      <a:pt x="43827" y="26715"/>
                    </a:lnTo>
                    <a:lnTo>
                      <a:pt x="44211" y="26160"/>
                    </a:lnTo>
                    <a:lnTo>
                      <a:pt x="44552" y="25605"/>
                    </a:lnTo>
                    <a:lnTo>
                      <a:pt x="44851" y="25008"/>
                    </a:lnTo>
                    <a:lnTo>
                      <a:pt x="45065" y="24368"/>
                    </a:lnTo>
                    <a:lnTo>
                      <a:pt x="45278" y="23770"/>
                    </a:lnTo>
                    <a:lnTo>
                      <a:pt x="45406" y="23088"/>
                    </a:lnTo>
                    <a:lnTo>
                      <a:pt x="45534" y="22447"/>
                    </a:lnTo>
                    <a:lnTo>
                      <a:pt x="45577" y="21807"/>
                    </a:lnTo>
                    <a:lnTo>
                      <a:pt x="45577" y="21125"/>
                    </a:lnTo>
                    <a:lnTo>
                      <a:pt x="45534" y="20442"/>
                    </a:lnTo>
                    <a:lnTo>
                      <a:pt x="45449" y="19802"/>
                    </a:lnTo>
                    <a:lnTo>
                      <a:pt x="45278" y="19119"/>
                    </a:lnTo>
                    <a:lnTo>
                      <a:pt x="44510" y="16089"/>
                    </a:lnTo>
                    <a:lnTo>
                      <a:pt x="43571" y="12504"/>
                    </a:lnTo>
                    <a:lnTo>
                      <a:pt x="42547" y="8834"/>
                    </a:lnTo>
                    <a:lnTo>
                      <a:pt x="41565" y="5420"/>
                    </a:lnTo>
                    <a:lnTo>
                      <a:pt x="41352" y="4866"/>
                    </a:lnTo>
                    <a:lnTo>
                      <a:pt x="41138" y="4396"/>
                    </a:lnTo>
                    <a:lnTo>
                      <a:pt x="40882" y="3927"/>
                    </a:lnTo>
                    <a:lnTo>
                      <a:pt x="40584" y="3500"/>
                    </a:lnTo>
                    <a:lnTo>
                      <a:pt x="40285" y="3116"/>
                    </a:lnTo>
                    <a:lnTo>
                      <a:pt x="39944" y="2774"/>
                    </a:lnTo>
                    <a:lnTo>
                      <a:pt x="39560" y="2476"/>
                    </a:lnTo>
                    <a:lnTo>
                      <a:pt x="39175" y="2177"/>
                    </a:lnTo>
                    <a:lnTo>
                      <a:pt x="38791" y="1964"/>
                    </a:lnTo>
                    <a:lnTo>
                      <a:pt x="38407" y="1750"/>
                    </a:lnTo>
                    <a:lnTo>
                      <a:pt x="37981" y="1537"/>
                    </a:lnTo>
                    <a:lnTo>
                      <a:pt x="37554" y="1409"/>
                    </a:lnTo>
                    <a:lnTo>
                      <a:pt x="36700" y="1153"/>
                    </a:lnTo>
                    <a:lnTo>
                      <a:pt x="35804" y="982"/>
                    </a:lnTo>
                    <a:lnTo>
                      <a:pt x="34951" y="897"/>
                    </a:lnTo>
                    <a:lnTo>
                      <a:pt x="34182" y="854"/>
                    </a:lnTo>
                    <a:lnTo>
                      <a:pt x="33414" y="854"/>
                    </a:lnTo>
                    <a:lnTo>
                      <a:pt x="32774" y="897"/>
                    </a:lnTo>
                    <a:lnTo>
                      <a:pt x="31835" y="1025"/>
                    </a:lnTo>
                    <a:lnTo>
                      <a:pt x="31451" y="1068"/>
                    </a:lnTo>
                    <a:lnTo>
                      <a:pt x="299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167;p70">
                <a:extLst>
                  <a:ext uri="{FF2B5EF4-FFF2-40B4-BE49-F238E27FC236}">
                    <a16:creationId xmlns:a16="http://schemas.microsoft.com/office/drawing/2014/main" id="{DB48C3D4-4F59-E08E-7399-80FA1965F07A}"/>
                  </a:ext>
                </a:extLst>
              </p:cNvPr>
              <p:cNvSpPr/>
              <p:nvPr/>
            </p:nvSpPr>
            <p:spPr>
              <a:xfrm>
                <a:off x="2732450" y="2478750"/>
                <a:ext cx="229400" cy="126975"/>
              </a:xfrm>
              <a:custGeom>
                <a:avLst/>
                <a:gdLst/>
                <a:ahLst/>
                <a:cxnLst/>
                <a:rect l="l" t="t" r="r" b="b"/>
                <a:pathLst>
                  <a:path w="9176" h="5079" extrusionOk="0">
                    <a:moveTo>
                      <a:pt x="3158" y="1"/>
                    </a:moveTo>
                    <a:lnTo>
                      <a:pt x="2561" y="86"/>
                    </a:lnTo>
                    <a:lnTo>
                      <a:pt x="2390" y="129"/>
                    </a:lnTo>
                    <a:lnTo>
                      <a:pt x="2348" y="171"/>
                    </a:lnTo>
                    <a:lnTo>
                      <a:pt x="2348" y="214"/>
                    </a:lnTo>
                    <a:lnTo>
                      <a:pt x="2390" y="299"/>
                    </a:lnTo>
                    <a:lnTo>
                      <a:pt x="2433" y="342"/>
                    </a:lnTo>
                    <a:lnTo>
                      <a:pt x="2689" y="513"/>
                    </a:lnTo>
                    <a:lnTo>
                      <a:pt x="2988" y="641"/>
                    </a:lnTo>
                    <a:lnTo>
                      <a:pt x="3329" y="726"/>
                    </a:lnTo>
                    <a:lnTo>
                      <a:pt x="3969" y="854"/>
                    </a:lnTo>
                    <a:lnTo>
                      <a:pt x="4268" y="939"/>
                    </a:lnTo>
                    <a:lnTo>
                      <a:pt x="2988" y="1494"/>
                    </a:lnTo>
                    <a:lnTo>
                      <a:pt x="1793" y="2006"/>
                    </a:lnTo>
                    <a:lnTo>
                      <a:pt x="726" y="2476"/>
                    </a:lnTo>
                    <a:lnTo>
                      <a:pt x="555" y="2561"/>
                    </a:lnTo>
                    <a:lnTo>
                      <a:pt x="385" y="2689"/>
                    </a:lnTo>
                    <a:lnTo>
                      <a:pt x="257" y="2817"/>
                    </a:lnTo>
                    <a:lnTo>
                      <a:pt x="129" y="2945"/>
                    </a:lnTo>
                    <a:lnTo>
                      <a:pt x="43" y="3158"/>
                    </a:lnTo>
                    <a:lnTo>
                      <a:pt x="1" y="3329"/>
                    </a:lnTo>
                    <a:lnTo>
                      <a:pt x="1" y="3500"/>
                    </a:lnTo>
                    <a:lnTo>
                      <a:pt x="1" y="3713"/>
                    </a:lnTo>
                    <a:lnTo>
                      <a:pt x="171" y="5079"/>
                    </a:lnTo>
                    <a:lnTo>
                      <a:pt x="1579" y="4780"/>
                    </a:lnTo>
                    <a:lnTo>
                      <a:pt x="2817" y="4524"/>
                    </a:lnTo>
                    <a:lnTo>
                      <a:pt x="3969" y="4225"/>
                    </a:lnTo>
                    <a:lnTo>
                      <a:pt x="5335" y="3799"/>
                    </a:lnTo>
                    <a:lnTo>
                      <a:pt x="7085" y="3201"/>
                    </a:lnTo>
                    <a:lnTo>
                      <a:pt x="9176" y="2518"/>
                    </a:lnTo>
                    <a:lnTo>
                      <a:pt x="7810" y="86"/>
                    </a:lnTo>
                    <a:lnTo>
                      <a:pt x="6957" y="43"/>
                    </a:lnTo>
                    <a:lnTo>
                      <a:pt x="5079" y="1"/>
                    </a:lnTo>
                    <a:close/>
                  </a:path>
                </a:pathLst>
              </a:custGeom>
              <a:solidFill>
                <a:srgbClr val="D894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168;p70">
                <a:extLst>
                  <a:ext uri="{FF2B5EF4-FFF2-40B4-BE49-F238E27FC236}">
                    <a16:creationId xmlns:a16="http://schemas.microsoft.com/office/drawing/2014/main" id="{312D91B5-4F42-DF28-5140-3362A333C235}"/>
                  </a:ext>
                </a:extLst>
              </p:cNvPr>
              <p:cNvSpPr/>
              <p:nvPr/>
            </p:nvSpPr>
            <p:spPr>
              <a:xfrm>
                <a:off x="2730325" y="2539550"/>
                <a:ext cx="779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3116" h="1196" extrusionOk="0">
                    <a:moveTo>
                      <a:pt x="3030" y="1"/>
                    </a:moveTo>
                    <a:lnTo>
                      <a:pt x="43" y="1068"/>
                    </a:lnTo>
                    <a:lnTo>
                      <a:pt x="0" y="1111"/>
                    </a:lnTo>
                    <a:lnTo>
                      <a:pt x="0" y="1153"/>
                    </a:lnTo>
                    <a:lnTo>
                      <a:pt x="43" y="1196"/>
                    </a:lnTo>
                    <a:lnTo>
                      <a:pt x="86" y="1196"/>
                    </a:lnTo>
                    <a:lnTo>
                      <a:pt x="3073" y="129"/>
                    </a:lnTo>
                    <a:lnTo>
                      <a:pt x="3115" y="86"/>
                    </a:lnTo>
                    <a:lnTo>
                      <a:pt x="3115" y="44"/>
                    </a:lnTo>
                    <a:lnTo>
                      <a:pt x="3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169;p70">
                <a:extLst>
                  <a:ext uri="{FF2B5EF4-FFF2-40B4-BE49-F238E27FC236}">
                    <a16:creationId xmlns:a16="http://schemas.microsoft.com/office/drawing/2014/main" id="{477E587F-20B0-C669-6B96-F84579E2C35A}"/>
                  </a:ext>
                </a:extLst>
              </p:cNvPr>
              <p:cNvSpPr/>
              <p:nvPr/>
            </p:nvSpPr>
            <p:spPr>
              <a:xfrm>
                <a:off x="2733525" y="2560900"/>
                <a:ext cx="77900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3116" h="1239" extrusionOk="0">
                    <a:moveTo>
                      <a:pt x="3030" y="0"/>
                    </a:moveTo>
                    <a:lnTo>
                      <a:pt x="43" y="1110"/>
                    </a:lnTo>
                    <a:lnTo>
                      <a:pt x="0" y="1153"/>
                    </a:lnTo>
                    <a:lnTo>
                      <a:pt x="0" y="1195"/>
                    </a:lnTo>
                    <a:lnTo>
                      <a:pt x="0" y="1238"/>
                    </a:lnTo>
                    <a:lnTo>
                      <a:pt x="86" y="1238"/>
                    </a:lnTo>
                    <a:lnTo>
                      <a:pt x="3073" y="128"/>
                    </a:lnTo>
                    <a:lnTo>
                      <a:pt x="3115" y="128"/>
                    </a:lnTo>
                    <a:lnTo>
                      <a:pt x="3115" y="43"/>
                    </a:lnTo>
                    <a:lnTo>
                      <a:pt x="30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170;p70">
                <a:extLst>
                  <a:ext uri="{FF2B5EF4-FFF2-40B4-BE49-F238E27FC236}">
                    <a16:creationId xmlns:a16="http://schemas.microsoft.com/office/drawing/2014/main" id="{0B5CFEE6-E888-C440-81DA-8E5D26EC52CE}"/>
                  </a:ext>
                </a:extLst>
              </p:cNvPr>
              <p:cNvSpPr/>
              <p:nvPr/>
            </p:nvSpPr>
            <p:spPr>
              <a:xfrm>
                <a:off x="2923425" y="1984800"/>
                <a:ext cx="488650" cy="597450"/>
              </a:xfrm>
              <a:custGeom>
                <a:avLst/>
                <a:gdLst/>
                <a:ahLst/>
                <a:cxnLst/>
                <a:rect l="l" t="t" r="r" b="b"/>
                <a:pathLst>
                  <a:path w="19546" h="23898" extrusionOk="0">
                    <a:moveTo>
                      <a:pt x="17753" y="0"/>
                    </a:moveTo>
                    <a:lnTo>
                      <a:pt x="17710" y="43"/>
                    </a:lnTo>
                    <a:lnTo>
                      <a:pt x="17710" y="86"/>
                    </a:lnTo>
                    <a:lnTo>
                      <a:pt x="19417" y="14638"/>
                    </a:lnTo>
                    <a:lnTo>
                      <a:pt x="86" y="19545"/>
                    </a:lnTo>
                    <a:lnTo>
                      <a:pt x="0" y="19588"/>
                    </a:lnTo>
                    <a:lnTo>
                      <a:pt x="0" y="19630"/>
                    </a:lnTo>
                    <a:lnTo>
                      <a:pt x="2219" y="23855"/>
                    </a:lnTo>
                    <a:lnTo>
                      <a:pt x="2262" y="23898"/>
                    </a:lnTo>
                    <a:lnTo>
                      <a:pt x="2305" y="23898"/>
                    </a:lnTo>
                    <a:lnTo>
                      <a:pt x="2347" y="23855"/>
                    </a:lnTo>
                    <a:lnTo>
                      <a:pt x="2305" y="23813"/>
                    </a:lnTo>
                    <a:lnTo>
                      <a:pt x="171" y="19630"/>
                    </a:lnTo>
                    <a:lnTo>
                      <a:pt x="19503" y="14723"/>
                    </a:lnTo>
                    <a:lnTo>
                      <a:pt x="19545" y="14723"/>
                    </a:lnTo>
                    <a:lnTo>
                      <a:pt x="19545" y="14680"/>
                    </a:lnTo>
                    <a:lnTo>
                      <a:pt x="17838" y="86"/>
                    </a:lnTo>
                    <a:lnTo>
                      <a:pt x="17796" y="43"/>
                    </a:lnTo>
                    <a:lnTo>
                      <a:pt x="177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171;p70">
                <a:extLst>
                  <a:ext uri="{FF2B5EF4-FFF2-40B4-BE49-F238E27FC236}">
                    <a16:creationId xmlns:a16="http://schemas.microsoft.com/office/drawing/2014/main" id="{433E6B08-C7A1-5335-4E50-A1F3176884A2}"/>
                  </a:ext>
                </a:extLst>
              </p:cNvPr>
              <p:cNvSpPr/>
              <p:nvPr/>
            </p:nvSpPr>
            <p:spPr>
              <a:xfrm>
                <a:off x="2487075" y="2084000"/>
                <a:ext cx="483300" cy="736175"/>
              </a:xfrm>
              <a:custGeom>
                <a:avLst/>
                <a:gdLst/>
                <a:ahLst/>
                <a:cxnLst/>
                <a:rect l="l" t="t" r="r" b="b"/>
                <a:pathLst>
                  <a:path w="19332" h="29447" extrusionOk="0">
                    <a:moveTo>
                      <a:pt x="19204" y="1"/>
                    </a:moveTo>
                    <a:lnTo>
                      <a:pt x="19161" y="44"/>
                    </a:lnTo>
                    <a:lnTo>
                      <a:pt x="0" y="29276"/>
                    </a:lnTo>
                    <a:lnTo>
                      <a:pt x="0" y="29361"/>
                    </a:lnTo>
                    <a:lnTo>
                      <a:pt x="43" y="29404"/>
                    </a:lnTo>
                    <a:lnTo>
                      <a:pt x="86" y="29446"/>
                    </a:lnTo>
                    <a:lnTo>
                      <a:pt x="128" y="29404"/>
                    </a:lnTo>
                    <a:lnTo>
                      <a:pt x="171" y="29361"/>
                    </a:lnTo>
                    <a:lnTo>
                      <a:pt x="19332" y="172"/>
                    </a:lnTo>
                    <a:lnTo>
                      <a:pt x="19332" y="86"/>
                    </a:lnTo>
                    <a:lnTo>
                      <a:pt x="1928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172;p70">
                <a:extLst>
                  <a:ext uri="{FF2B5EF4-FFF2-40B4-BE49-F238E27FC236}">
                    <a16:creationId xmlns:a16="http://schemas.microsoft.com/office/drawing/2014/main" id="{7CE31D0C-9C3A-6A14-92B3-80DB0532AB64}"/>
                  </a:ext>
                </a:extLst>
              </p:cNvPr>
              <p:cNvSpPr/>
              <p:nvPr/>
            </p:nvSpPr>
            <p:spPr>
              <a:xfrm>
                <a:off x="2959700" y="1921850"/>
                <a:ext cx="563325" cy="622000"/>
              </a:xfrm>
              <a:custGeom>
                <a:avLst/>
                <a:gdLst/>
                <a:ahLst/>
                <a:cxnLst/>
                <a:rect l="l" t="t" r="r" b="b"/>
                <a:pathLst>
                  <a:path w="22533" h="24880" extrusionOk="0">
                    <a:moveTo>
                      <a:pt x="17582" y="0"/>
                    </a:moveTo>
                    <a:lnTo>
                      <a:pt x="17540" y="43"/>
                    </a:lnTo>
                    <a:lnTo>
                      <a:pt x="17497" y="86"/>
                    </a:lnTo>
                    <a:lnTo>
                      <a:pt x="17540" y="171"/>
                    </a:lnTo>
                    <a:lnTo>
                      <a:pt x="17668" y="384"/>
                    </a:lnTo>
                    <a:lnTo>
                      <a:pt x="17881" y="854"/>
                    </a:lnTo>
                    <a:lnTo>
                      <a:pt x="18478" y="2390"/>
                    </a:lnTo>
                    <a:lnTo>
                      <a:pt x="19247" y="4609"/>
                    </a:lnTo>
                    <a:lnTo>
                      <a:pt x="20057" y="7255"/>
                    </a:lnTo>
                    <a:lnTo>
                      <a:pt x="20911" y="10157"/>
                    </a:lnTo>
                    <a:lnTo>
                      <a:pt x="21252" y="11651"/>
                    </a:lnTo>
                    <a:lnTo>
                      <a:pt x="21594" y="13059"/>
                    </a:lnTo>
                    <a:lnTo>
                      <a:pt x="21892" y="14467"/>
                    </a:lnTo>
                    <a:lnTo>
                      <a:pt x="22106" y="15790"/>
                    </a:lnTo>
                    <a:lnTo>
                      <a:pt x="22276" y="16985"/>
                    </a:lnTo>
                    <a:lnTo>
                      <a:pt x="22319" y="18052"/>
                    </a:lnTo>
                    <a:lnTo>
                      <a:pt x="22319" y="18777"/>
                    </a:lnTo>
                    <a:lnTo>
                      <a:pt x="22234" y="19375"/>
                    </a:lnTo>
                    <a:lnTo>
                      <a:pt x="22106" y="19801"/>
                    </a:lnTo>
                    <a:lnTo>
                      <a:pt x="21978" y="19972"/>
                    </a:lnTo>
                    <a:lnTo>
                      <a:pt x="21892" y="20100"/>
                    </a:lnTo>
                    <a:lnTo>
                      <a:pt x="21636" y="20313"/>
                    </a:lnTo>
                    <a:lnTo>
                      <a:pt x="21295" y="20527"/>
                    </a:lnTo>
                    <a:lnTo>
                      <a:pt x="20868" y="20740"/>
                    </a:lnTo>
                    <a:lnTo>
                      <a:pt x="20313" y="20954"/>
                    </a:lnTo>
                    <a:lnTo>
                      <a:pt x="19076" y="21338"/>
                    </a:lnTo>
                    <a:lnTo>
                      <a:pt x="17582" y="21764"/>
                    </a:lnTo>
                    <a:lnTo>
                      <a:pt x="15918" y="22148"/>
                    </a:lnTo>
                    <a:lnTo>
                      <a:pt x="14083" y="22533"/>
                    </a:lnTo>
                    <a:lnTo>
                      <a:pt x="12163" y="22874"/>
                    </a:lnTo>
                    <a:lnTo>
                      <a:pt x="10242" y="23215"/>
                    </a:lnTo>
                    <a:lnTo>
                      <a:pt x="6487" y="23813"/>
                    </a:lnTo>
                    <a:lnTo>
                      <a:pt x="3286" y="24240"/>
                    </a:lnTo>
                    <a:lnTo>
                      <a:pt x="86" y="24666"/>
                    </a:lnTo>
                    <a:lnTo>
                      <a:pt x="0" y="24709"/>
                    </a:lnTo>
                    <a:lnTo>
                      <a:pt x="0" y="24794"/>
                    </a:lnTo>
                    <a:lnTo>
                      <a:pt x="43" y="24837"/>
                    </a:lnTo>
                    <a:lnTo>
                      <a:pt x="86" y="24880"/>
                    </a:lnTo>
                    <a:lnTo>
                      <a:pt x="3542" y="24453"/>
                    </a:lnTo>
                    <a:lnTo>
                      <a:pt x="6828" y="23983"/>
                    </a:lnTo>
                    <a:lnTo>
                      <a:pt x="10541" y="23386"/>
                    </a:lnTo>
                    <a:lnTo>
                      <a:pt x="12461" y="23045"/>
                    </a:lnTo>
                    <a:lnTo>
                      <a:pt x="14339" y="22703"/>
                    </a:lnTo>
                    <a:lnTo>
                      <a:pt x="16131" y="22319"/>
                    </a:lnTo>
                    <a:lnTo>
                      <a:pt x="17796" y="21935"/>
                    </a:lnTo>
                    <a:lnTo>
                      <a:pt x="19247" y="21508"/>
                    </a:lnTo>
                    <a:lnTo>
                      <a:pt x="20484" y="21082"/>
                    </a:lnTo>
                    <a:lnTo>
                      <a:pt x="20996" y="20911"/>
                    </a:lnTo>
                    <a:lnTo>
                      <a:pt x="21423" y="20698"/>
                    </a:lnTo>
                    <a:lnTo>
                      <a:pt x="21764" y="20484"/>
                    </a:lnTo>
                    <a:lnTo>
                      <a:pt x="22020" y="20271"/>
                    </a:lnTo>
                    <a:lnTo>
                      <a:pt x="22191" y="20057"/>
                    </a:lnTo>
                    <a:lnTo>
                      <a:pt x="22319" y="19801"/>
                    </a:lnTo>
                    <a:lnTo>
                      <a:pt x="22404" y="19460"/>
                    </a:lnTo>
                    <a:lnTo>
                      <a:pt x="22490" y="19076"/>
                    </a:lnTo>
                    <a:lnTo>
                      <a:pt x="22533" y="18649"/>
                    </a:lnTo>
                    <a:lnTo>
                      <a:pt x="22533" y="18137"/>
                    </a:lnTo>
                    <a:lnTo>
                      <a:pt x="22533" y="17582"/>
                    </a:lnTo>
                    <a:lnTo>
                      <a:pt x="22490" y="16985"/>
                    </a:lnTo>
                    <a:lnTo>
                      <a:pt x="22362" y="15833"/>
                    </a:lnTo>
                    <a:lnTo>
                      <a:pt x="22148" y="14638"/>
                    </a:lnTo>
                    <a:lnTo>
                      <a:pt x="21892" y="13315"/>
                    </a:lnTo>
                    <a:lnTo>
                      <a:pt x="21551" y="11992"/>
                    </a:lnTo>
                    <a:lnTo>
                      <a:pt x="21210" y="10584"/>
                    </a:lnTo>
                    <a:lnTo>
                      <a:pt x="20826" y="9175"/>
                    </a:lnTo>
                    <a:lnTo>
                      <a:pt x="20057" y="6487"/>
                    </a:lnTo>
                    <a:lnTo>
                      <a:pt x="19247" y="4012"/>
                    </a:lnTo>
                    <a:lnTo>
                      <a:pt x="18521" y="1963"/>
                    </a:lnTo>
                    <a:lnTo>
                      <a:pt x="17966" y="598"/>
                    </a:lnTo>
                    <a:lnTo>
                      <a:pt x="17796" y="171"/>
                    </a:lnTo>
                    <a:lnTo>
                      <a:pt x="176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173;p70">
                <a:extLst>
                  <a:ext uri="{FF2B5EF4-FFF2-40B4-BE49-F238E27FC236}">
                    <a16:creationId xmlns:a16="http://schemas.microsoft.com/office/drawing/2014/main" id="{429423E5-331A-A3FD-70A4-F56FA2E06B17}"/>
                  </a:ext>
                </a:extLst>
              </p:cNvPr>
              <p:cNvSpPr/>
              <p:nvPr/>
            </p:nvSpPr>
            <p:spPr>
              <a:xfrm>
                <a:off x="2966100" y="1970925"/>
                <a:ext cx="4275" cy="495050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9802" extrusionOk="0">
                    <a:moveTo>
                      <a:pt x="86" y="0"/>
                    </a:moveTo>
                    <a:lnTo>
                      <a:pt x="43" y="43"/>
                    </a:lnTo>
                    <a:lnTo>
                      <a:pt x="43" y="86"/>
                    </a:lnTo>
                    <a:lnTo>
                      <a:pt x="0" y="19716"/>
                    </a:lnTo>
                    <a:lnTo>
                      <a:pt x="43" y="19801"/>
                    </a:lnTo>
                    <a:lnTo>
                      <a:pt x="128" y="19801"/>
                    </a:lnTo>
                    <a:lnTo>
                      <a:pt x="128" y="19716"/>
                    </a:lnTo>
                    <a:lnTo>
                      <a:pt x="171" y="86"/>
                    </a:lnTo>
                    <a:lnTo>
                      <a:pt x="128" y="43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3B8FB9B-483E-B4EC-D979-F681C2623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Rakha Naufal Akbar </a:t>
            </a:r>
            <a:r>
              <a:rPr lang="en-US" dirty="0" err="1"/>
              <a:t>Fikri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rnaufalaf@gmail.com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+62 81 235496545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Check the repo at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github.com/</a:t>
            </a:r>
            <a:r>
              <a:rPr lang="en-US" dirty="0" err="1"/>
              <a:t>rnaufalaf</a:t>
            </a:r>
            <a:r>
              <a:rPr lang="en-US" dirty="0"/>
              <a:t>/react-</a:t>
            </a:r>
            <a:r>
              <a:rPr lang="en-US" dirty="0" err="1"/>
              <a:t>jobfair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4"/>
          <p:cNvSpPr txBox="1">
            <a:spLocks noGrp="1"/>
          </p:cNvSpPr>
          <p:nvPr>
            <p:ph type="title" idx="9"/>
          </p:nvPr>
        </p:nvSpPr>
        <p:spPr>
          <a:xfrm>
            <a:off x="884025" y="3000775"/>
            <a:ext cx="1048200" cy="1048200"/>
          </a:xfrm>
          <a:prstGeom prst="rect">
            <a:avLst/>
          </a:prstGeom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8" name="Google Shape;338;p44"/>
          <p:cNvSpPr txBox="1">
            <a:spLocks noGrp="1"/>
          </p:cNvSpPr>
          <p:nvPr>
            <p:ph type="title" idx="8"/>
          </p:nvPr>
        </p:nvSpPr>
        <p:spPr>
          <a:xfrm>
            <a:off x="884025" y="1521275"/>
            <a:ext cx="1048200" cy="1048200"/>
          </a:xfrm>
          <a:prstGeom prst="rect">
            <a:avLst/>
          </a:prstGeom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9" name="Google Shape;339;p44"/>
          <p:cNvSpPr txBox="1">
            <a:spLocks noGrp="1"/>
          </p:cNvSpPr>
          <p:nvPr>
            <p:ph type="title" idx="13"/>
          </p:nvPr>
        </p:nvSpPr>
        <p:spPr>
          <a:xfrm>
            <a:off x="4734200" y="1521275"/>
            <a:ext cx="1048200" cy="1048200"/>
          </a:xfrm>
          <a:prstGeom prst="rect">
            <a:avLst/>
          </a:prstGeom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0" name="Google Shape;340;p44"/>
          <p:cNvSpPr txBox="1">
            <a:spLocks noGrp="1"/>
          </p:cNvSpPr>
          <p:nvPr>
            <p:ph type="title" idx="14"/>
          </p:nvPr>
        </p:nvSpPr>
        <p:spPr>
          <a:xfrm>
            <a:off x="4734200" y="3000775"/>
            <a:ext cx="1048200" cy="1048200"/>
          </a:xfrm>
          <a:prstGeom prst="rect">
            <a:avLst/>
          </a:prstGeom>
        </p:spPr>
        <p:txBody>
          <a:bodyPr spcFirstLastPara="1" wrap="square" lIns="91425" tIns="1097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41" name="Google Shape;341;p44"/>
          <p:cNvSpPr txBox="1">
            <a:spLocks noGrp="1"/>
          </p:cNvSpPr>
          <p:nvPr>
            <p:ph type="title" idx="15"/>
          </p:nvPr>
        </p:nvSpPr>
        <p:spPr>
          <a:xfrm>
            <a:off x="720000" y="4660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2" name="Google Shape;342;p44"/>
          <p:cNvSpPr txBox="1">
            <a:spLocks noGrp="1"/>
          </p:cNvSpPr>
          <p:nvPr>
            <p:ph type="title"/>
          </p:nvPr>
        </p:nvSpPr>
        <p:spPr>
          <a:xfrm>
            <a:off x="2152725" y="1518575"/>
            <a:ext cx="225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</a:t>
            </a:r>
            <a:endParaRPr dirty="0"/>
          </a:p>
        </p:txBody>
      </p:sp>
      <p:sp>
        <p:nvSpPr>
          <p:cNvPr id="343" name="Google Shape;343;p44"/>
          <p:cNvSpPr txBox="1">
            <a:spLocks noGrp="1"/>
          </p:cNvSpPr>
          <p:nvPr>
            <p:ph type="subTitle" idx="1"/>
          </p:nvPr>
        </p:nvSpPr>
        <p:spPr>
          <a:xfrm>
            <a:off x="2152725" y="2046269"/>
            <a:ext cx="22539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Everything about the app</a:t>
            </a:r>
            <a:endParaRPr dirty="0"/>
          </a:p>
        </p:txBody>
      </p:sp>
      <p:sp>
        <p:nvSpPr>
          <p:cNvPr id="344" name="Google Shape;344;p44"/>
          <p:cNvSpPr txBox="1">
            <a:spLocks noGrp="1"/>
          </p:cNvSpPr>
          <p:nvPr>
            <p:ph type="title" idx="2"/>
          </p:nvPr>
        </p:nvSpPr>
        <p:spPr>
          <a:xfrm>
            <a:off x="6006000" y="1518575"/>
            <a:ext cx="225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STACK</a:t>
            </a:r>
            <a:endParaRPr dirty="0"/>
          </a:p>
        </p:txBody>
      </p:sp>
      <p:sp>
        <p:nvSpPr>
          <p:cNvPr id="345" name="Google Shape;345;p44"/>
          <p:cNvSpPr txBox="1">
            <a:spLocks noGrp="1"/>
          </p:cNvSpPr>
          <p:nvPr>
            <p:ph type="subTitle" idx="3"/>
          </p:nvPr>
        </p:nvSpPr>
        <p:spPr>
          <a:xfrm>
            <a:off x="6006002" y="2046269"/>
            <a:ext cx="22539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used to build the app</a:t>
            </a:r>
            <a:endParaRPr dirty="0"/>
          </a:p>
        </p:txBody>
      </p:sp>
      <p:sp>
        <p:nvSpPr>
          <p:cNvPr id="346" name="Google Shape;346;p44"/>
          <p:cNvSpPr txBox="1">
            <a:spLocks noGrp="1"/>
          </p:cNvSpPr>
          <p:nvPr>
            <p:ph type="title" idx="4"/>
          </p:nvPr>
        </p:nvSpPr>
        <p:spPr>
          <a:xfrm>
            <a:off x="2152725" y="2998071"/>
            <a:ext cx="225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FEATURES</a:t>
            </a:r>
            <a:endParaRPr dirty="0"/>
          </a:p>
        </p:txBody>
      </p:sp>
      <p:sp>
        <p:nvSpPr>
          <p:cNvPr id="347" name="Google Shape;347;p44"/>
          <p:cNvSpPr txBox="1">
            <a:spLocks noGrp="1"/>
          </p:cNvSpPr>
          <p:nvPr>
            <p:ph type="subTitle" idx="5"/>
          </p:nvPr>
        </p:nvSpPr>
        <p:spPr>
          <a:xfrm>
            <a:off x="2152725" y="3525776"/>
            <a:ext cx="22539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Features of the App</a:t>
            </a:r>
            <a:endParaRPr dirty="0"/>
          </a:p>
        </p:txBody>
      </p:sp>
      <p:sp>
        <p:nvSpPr>
          <p:cNvPr id="348" name="Google Shape;348;p44"/>
          <p:cNvSpPr txBox="1">
            <a:spLocks noGrp="1"/>
          </p:cNvSpPr>
          <p:nvPr>
            <p:ph type="title" idx="6"/>
          </p:nvPr>
        </p:nvSpPr>
        <p:spPr>
          <a:xfrm>
            <a:off x="6006000" y="2998071"/>
            <a:ext cx="225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APP</a:t>
            </a:r>
            <a:endParaRPr dirty="0"/>
          </a:p>
        </p:txBody>
      </p:sp>
      <p:sp>
        <p:nvSpPr>
          <p:cNvPr id="349" name="Google Shape;349;p44"/>
          <p:cNvSpPr txBox="1">
            <a:spLocks noGrp="1"/>
          </p:cNvSpPr>
          <p:nvPr>
            <p:ph type="subTitle" idx="7"/>
          </p:nvPr>
        </p:nvSpPr>
        <p:spPr>
          <a:xfrm>
            <a:off x="6006002" y="3525776"/>
            <a:ext cx="22539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Live Demo of the App</a:t>
            </a:r>
            <a:endParaRPr dirty="0"/>
          </a:p>
        </p:txBody>
      </p:sp>
      <p:sp>
        <p:nvSpPr>
          <p:cNvPr id="350" name="Google Shape;350;p44"/>
          <p:cNvSpPr txBox="1">
            <a:spLocks noGrp="1"/>
          </p:cNvSpPr>
          <p:nvPr>
            <p:ph type="subTitle" idx="4294967295"/>
          </p:nvPr>
        </p:nvSpPr>
        <p:spPr>
          <a:xfrm>
            <a:off x="5793418" y="475802"/>
            <a:ext cx="2719500" cy="3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/>
              <a:t>HOW TO CREATE A GOOD WORK ATMOSPHERE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7"/>
          <p:cNvSpPr/>
          <p:nvPr/>
        </p:nvSpPr>
        <p:spPr>
          <a:xfrm>
            <a:off x="719997" y="1242041"/>
            <a:ext cx="2974960" cy="2975018"/>
          </a:xfrm>
          <a:custGeom>
            <a:avLst/>
            <a:gdLst/>
            <a:ahLst/>
            <a:cxnLst/>
            <a:rect l="l" t="t" r="r" b="b"/>
            <a:pathLst>
              <a:path w="51381" h="51382" extrusionOk="0">
                <a:moveTo>
                  <a:pt x="0" y="1"/>
                </a:moveTo>
                <a:lnTo>
                  <a:pt x="0" y="51381"/>
                </a:lnTo>
                <a:lnTo>
                  <a:pt x="51380" y="51381"/>
                </a:lnTo>
                <a:lnTo>
                  <a:pt x="5138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7"/>
          <p:cNvSpPr txBox="1">
            <a:spLocks noGrp="1"/>
          </p:cNvSpPr>
          <p:nvPr>
            <p:ph type="title"/>
          </p:nvPr>
        </p:nvSpPr>
        <p:spPr>
          <a:xfrm>
            <a:off x="4318198" y="1687050"/>
            <a:ext cx="419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JobCorner</a:t>
            </a:r>
            <a:endParaRPr dirty="0"/>
          </a:p>
        </p:txBody>
      </p:sp>
      <p:sp>
        <p:nvSpPr>
          <p:cNvPr id="407" name="Google Shape;407;p47"/>
          <p:cNvSpPr txBox="1">
            <a:spLocks noGrp="1"/>
          </p:cNvSpPr>
          <p:nvPr>
            <p:ph type="subTitle" idx="1"/>
          </p:nvPr>
        </p:nvSpPr>
        <p:spPr>
          <a:xfrm>
            <a:off x="4318175" y="2449625"/>
            <a:ext cx="4194600" cy="13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 web-based app to search for jobs, mainly IT-related jobs, worldwide. It has many features to make your job-seeking process easier to do!</a:t>
            </a:r>
            <a:endParaRPr dirty="0"/>
          </a:p>
        </p:txBody>
      </p:sp>
      <p:sp>
        <p:nvSpPr>
          <p:cNvPr id="408" name="Google Shape;408;p47"/>
          <p:cNvSpPr txBox="1">
            <a:spLocks noGrp="1"/>
          </p:cNvSpPr>
          <p:nvPr>
            <p:ph type="subTitle" idx="4294967295"/>
          </p:nvPr>
        </p:nvSpPr>
        <p:spPr>
          <a:xfrm>
            <a:off x="5793418" y="475802"/>
            <a:ext cx="2719500" cy="3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HOW TO CREATE A GOOD WORK ATMOSPHERE</a:t>
            </a:r>
            <a:endParaRPr sz="900">
              <a:solidFill>
                <a:schemeClr val="dk2"/>
              </a:solidFill>
            </a:endParaRPr>
          </a:p>
        </p:txBody>
      </p:sp>
      <p:grpSp>
        <p:nvGrpSpPr>
          <p:cNvPr id="409" name="Google Shape;409;p47"/>
          <p:cNvGrpSpPr/>
          <p:nvPr/>
        </p:nvGrpSpPr>
        <p:grpSpPr>
          <a:xfrm>
            <a:off x="965987" y="945041"/>
            <a:ext cx="2356781" cy="4198439"/>
            <a:chOff x="4452675" y="1054200"/>
            <a:chExt cx="1041625" cy="1855582"/>
          </a:xfrm>
        </p:grpSpPr>
        <p:sp>
          <p:nvSpPr>
            <p:cNvPr id="410" name="Google Shape;410;p47"/>
            <p:cNvSpPr/>
            <p:nvPr/>
          </p:nvSpPr>
          <p:spPr>
            <a:xfrm>
              <a:off x="4894950" y="1306650"/>
              <a:ext cx="63600" cy="64575"/>
            </a:xfrm>
            <a:custGeom>
              <a:avLst/>
              <a:gdLst/>
              <a:ahLst/>
              <a:cxnLst/>
              <a:rect l="l" t="t" r="r" b="b"/>
              <a:pathLst>
                <a:path w="2544" h="2583" extrusionOk="0">
                  <a:moveTo>
                    <a:pt x="1272" y="0"/>
                  </a:moveTo>
                  <a:lnTo>
                    <a:pt x="1041" y="39"/>
                  </a:lnTo>
                  <a:lnTo>
                    <a:pt x="771" y="116"/>
                  </a:lnTo>
                  <a:lnTo>
                    <a:pt x="578" y="232"/>
                  </a:lnTo>
                  <a:lnTo>
                    <a:pt x="386" y="386"/>
                  </a:lnTo>
                  <a:lnTo>
                    <a:pt x="231" y="578"/>
                  </a:lnTo>
                  <a:lnTo>
                    <a:pt x="116" y="810"/>
                  </a:lnTo>
                  <a:lnTo>
                    <a:pt x="39" y="1041"/>
                  </a:lnTo>
                  <a:lnTo>
                    <a:pt x="0" y="1311"/>
                  </a:lnTo>
                  <a:lnTo>
                    <a:pt x="39" y="1542"/>
                  </a:lnTo>
                  <a:lnTo>
                    <a:pt x="116" y="1773"/>
                  </a:lnTo>
                  <a:lnTo>
                    <a:pt x="231" y="2005"/>
                  </a:lnTo>
                  <a:lnTo>
                    <a:pt x="386" y="2197"/>
                  </a:lnTo>
                  <a:lnTo>
                    <a:pt x="578" y="2351"/>
                  </a:lnTo>
                  <a:lnTo>
                    <a:pt x="771" y="2467"/>
                  </a:lnTo>
                  <a:lnTo>
                    <a:pt x="1041" y="2544"/>
                  </a:lnTo>
                  <a:lnTo>
                    <a:pt x="1272" y="2583"/>
                  </a:lnTo>
                  <a:lnTo>
                    <a:pt x="1542" y="2544"/>
                  </a:lnTo>
                  <a:lnTo>
                    <a:pt x="1773" y="2467"/>
                  </a:lnTo>
                  <a:lnTo>
                    <a:pt x="2004" y="2351"/>
                  </a:lnTo>
                  <a:lnTo>
                    <a:pt x="2197" y="2197"/>
                  </a:lnTo>
                  <a:lnTo>
                    <a:pt x="2351" y="2005"/>
                  </a:lnTo>
                  <a:lnTo>
                    <a:pt x="2467" y="1773"/>
                  </a:lnTo>
                  <a:lnTo>
                    <a:pt x="2544" y="1542"/>
                  </a:lnTo>
                  <a:lnTo>
                    <a:pt x="2544" y="1311"/>
                  </a:lnTo>
                  <a:lnTo>
                    <a:pt x="2544" y="1041"/>
                  </a:lnTo>
                  <a:lnTo>
                    <a:pt x="2467" y="810"/>
                  </a:lnTo>
                  <a:lnTo>
                    <a:pt x="2351" y="578"/>
                  </a:lnTo>
                  <a:lnTo>
                    <a:pt x="2197" y="386"/>
                  </a:lnTo>
                  <a:lnTo>
                    <a:pt x="2004" y="232"/>
                  </a:lnTo>
                  <a:lnTo>
                    <a:pt x="1773" y="116"/>
                  </a:lnTo>
                  <a:lnTo>
                    <a:pt x="1542" y="39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7"/>
            <p:cNvSpPr/>
            <p:nvPr/>
          </p:nvSpPr>
          <p:spPr>
            <a:xfrm>
              <a:off x="4972025" y="1306650"/>
              <a:ext cx="63625" cy="64575"/>
            </a:xfrm>
            <a:custGeom>
              <a:avLst/>
              <a:gdLst/>
              <a:ahLst/>
              <a:cxnLst/>
              <a:rect l="l" t="t" r="r" b="b"/>
              <a:pathLst>
                <a:path w="2545" h="2583" extrusionOk="0">
                  <a:moveTo>
                    <a:pt x="1272" y="0"/>
                  </a:moveTo>
                  <a:lnTo>
                    <a:pt x="1003" y="39"/>
                  </a:lnTo>
                  <a:lnTo>
                    <a:pt x="771" y="116"/>
                  </a:lnTo>
                  <a:lnTo>
                    <a:pt x="540" y="232"/>
                  </a:lnTo>
                  <a:lnTo>
                    <a:pt x="347" y="386"/>
                  </a:lnTo>
                  <a:lnTo>
                    <a:pt x="193" y="578"/>
                  </a:lnTo>
                  <a:lnTo>
                    <a:pt x="78" y="810"/>
                  </a:lnTo>
                  <a:lnTo>
                    <a:pt x="1" y="1041"/>
                  </a:lnTo>
                  <a:lnTo>
                    <a:pt x="1" y="1311"/>
                  </a:lnTo>
                  <a:lnTo>
                    <a:pt x="1" y="1542"/>
                  </a:lnTo>
                  <a:lnTo>
                    <a:pt x="78" y="1773"/>
                  </a:lnTo>
                  <a:lnTo>
                    <a:pt x="193" y="2005"/>
                  </a:lnTo>
                  <a:lnTo>
                    <a:pt x="347" y="2197"/>
                  </a:lnTo>
                  <a:lnTo>
                    <a:pt x="540" y="2351"/>
                  </a:lnTo>
                  <a:lnTo>
                    <a:pt x="771" y="2467"/>
                  </a:lnTo>
                  <a:lnTo>
                    <a:pt x="1003" y="2544"/>
                  </a:lnTo>
                  <a:lnTo>
                    <a:pt x="1272" y="2583"/>
                  </a:lnTo>
                  <a:lnTo>
                    <a:pt x="1542" y="2544"/>
                  </a:lnTo>
                  <a:lnTo>
                    <a:pt x="1774" y="2467"/>
                  </a:lnTo>
                  <a:lnTo>
                    <a:pt x="1966" y="2351"/>
                  </a:lnTo>
                  <a:lnTo>
                    <a:pt x="2159" y="2197"/>
                  </a:lnTo>
                  <a:lnTo>
                    <a:pt x="2313" y="2005"/>
                  </a:lnTo>
                  <a:lnTo>
                    <a:pt x="2429" y="1773"/>
                  </a:lnTo>
                  <a:lnTo>
                    <a:pt x="2506" y="1542"/>
                  </a:lnTo>
                  <a:lnTo>
                    <a:pt x="2544" y="1311"/>
                  </a:lnTo>
                  <a:lnTo>
                    <a:pt x="2506" y="1041"/>
                  </a:lnTo>
                  <a:lnTo>
                    <a:pt x="2429" y="810"/>
                  </a:lnTo>
                  <a:lnTo>
                    <a:pt x="2313" y="578"/>
                  </a:lnTo>
                  <a:lnTo>
                    <a:pt x="2159" y="386"/>
                  </a:lnTo>
                  <a:lnTo>
                    <a:pt x="1966" y="232"/>
                  </a:lnTo>
                  <a:lnTo>
                    <a:pt x="1774" y="116"/>
                  </a:lnTo>
                  <a:lnTo>
                    <a:pt x="1542" y="39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7"/>
            <p:cNvSpPr/>
            <p:nvPr/>
          </p:nvSpPr>
          <p:spPr>
            <a:xfrm>
              <a:off x="5048150" y="1306650"/>
              <a:ext cx="64575" cy="64575"/>
            </a:xfrm>
            <a:custGeom>
              <a:avLst/>
              <a:gdLst/>
              <a:ahLst/>
              <a:cxnLst/>
              <a:rect l="l" t="t" r="r" b="b"/>
              <a:pathLst>
                <a:path w="2583" h="2583" extrusionOk="0">
                  <a:moveTo>
                    <a:pt x="1272" y="0"/>
                  </a:moveTo>
                  <a:lnTo>
                    <a:pt x="1041" y="39"/>
                  </a:lnTo>
                  <a:lnTo>
                    <a:pt x="810" y="116"/>
                  </a:lnTo>
                  <a:lnTo>
                    <a:pt x="579" y="232"/>
                  </a:lnTo>
                  <a:lnTo>
                    <a:pt x="386" y="386"/>
                  </a:lnTo>
                  <a:lnTo>
                    <a:pt x="232" y="578"/>
                  </a:lnTo>
                  <a:lnTo>
                    <a:pt x="116" y="810"/>
                  </a:lnTo>
                  <a:lnTo>
                    <a:pt x="39" y="1041"/>
                  </a:lnTo>
                  <a:lnTo>
                    <a:pt x="0" y="1311"/>
                  </a:lnTo>
                  <a:lnTo>
                    <a:pt x="39" y="1542"/>
                  </a:lnTo>
                  <a:lnTo>
                    <a:pt x="116" y="1773"/>
                  </a:lnTo>
                  <a:lnTo>
                    <a:pt x="232" y="2005"/>
                  </a:lnTo>
                  <a:lnTo>
                    <a:pt x="386" y="2197"/>
                  </a:lnTo>
                  <a:lnTo>
                    <a:pt x="579" y="2351"/>
                  </a:lnTo>
                  <a:lnTo>
                    <a:pt x="810" y="2467"/>
                  </a:lnTo>
                  <a:lnTo>
                    <a:pt x="1041" y="2544"/>
                  </a:lnTo>
                  <a:lnTo>
                    <a:pt x="1272" y="2583"/>
                  </a:lnTo>
                  <a:lnTo>
                    <a:pt x="1542" y="2544"/>
                  </a:lnTo>
                  <a:lnTo>
                    <a:pt x="1773" y="2467"/>
                  </a:lnTo>
                  <a:lnTo>
                    <a:pt x="2005" y="2351"/>
                  </a:lnTo>
                  <a:lnTo>
                    <a:pt x="2197" y="2197"/>
                  </a:lnTo>
                  <a:lnTo>
                    <a:pt x="2351" y="2005"/>
                  </a:lnTo>
                  <a:lnTo>
                    <a:pt x="2467" y="1773"/>
                  </a:lnTo>
                  <a:lnTo>
                    <a:pt x="2544" y="1542"/>
                  </a:lnTo>
                  <a:lnTo>
                    <a:pt x="2583" y="1311"/>
                  </a:lnTo>
                  <a:lnTo>
                    <a:pt x="2544" y="1041"/>
                  </a:lnTo>
                  <a:lnTo>
                    <a:pt x="2467" y="810"/>
                  </a:lnTo>
                  <a:lnTo>
                    <a:pt x="2351" y="578"/>
                  </a:lnTo>
                  <a:lnTo>
                    <a:pt x="2197" y="386"/>
                  </a:lnTo>
                  <a:lnTo>
                    <a:pt x="2005" y="232"/>
                  </a:lnTo>
                  <a:lnTo>
                    <a:pt x="1773" y="116"/>
                  </a:lnTo>
                  <a:lnTo>
                    <a:pt x="1542" y="39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7"/>
            <p:cNvSpPr/>
            <p:nvPr/>
          </p:nvSpPr>
          <p:spPr>
            <a:xfrm>
              <a:off x="5387325" y="1058050"/>
              <a:ext cx="106975" cy="201400"/>
            </a:xfrm>
            <a:custGeom>
              <a:avLst/>
              <a:gdLst/>
              <a:ahLst/>
              <a:cxnLst/>
              <a:rect l="l" t="t" r="r" b="b"/>
              <a:pathLst>
                <a:path w="4279" h="8056" extrusionOk="0">
                  <a:moveTo>
                    <a:pt x="2891" y="1"/>
                  </a:moveTo>
                  <a:lnTo>
                    <a:pt x="2737" y="39"/>
                  </a:lnTo>
                  <a:lnTo>
                    <a:pt x="2544" y="78"/>
                  </a:lnTo>
                  <a:lnTo>
                    <a:pt x="2428" y="155"/>
                  </a:lnTo>
                  <a:lnTo>
                    <a:pt x="2274" y="270"/>
                  </a:lnTo>
                  <a:lnTo>
                    <a:pt x="2159" y="386"/>
                  </a:lnTo>
                  <a:lnTo>
                    <a:pt x="2081" y="540"/>
                  </a:lnTo>
                  <a:lnTo>
                    <a:pt x="2004" y="694"/>
                  </a:lnTo>
                  <a:lnTo>
                    <a:pt x="1696" y="1658"/>
                  </a:lnTo>
                  <a:lnTo>
                    <a:pt x="1311" y="2698"/>
                  </a:lnTo>
                  <a:lnTo>
                    <a:pt x="887" y="3855"/>
                  </a:lnTo>
                  <a:lnTo>
                    <a:pt x="810" y="3623"/>
                  </a:lnTo>
                  <a:lnTo>
                    <a:pt x="655" y="3084"/>
                  </a:lnTo>
                  <a:lnTo>
                    <a:pt x="540" y="2776"/>
                  </a:lnTo>
                  <a:lnTo>
                    <a:pt x="424" y="2506"/>
                  </a:lnTo>
                  <a:lnTo>
                    <a:pt x="270" y="2313"/>
                  </a:lnTo>
                  <a:lnTo>
                    <a:pt x="193" y="2274"/>
                  </a:lnTo>
                  <a:lnTo>
                    <a:pt x="154" y="2236"/>
                  </a:lnTo>
                  <a:lnTo>
                    <a:pt x="116" y="2236"/>
                  </a:lnTo>
                  <a:lnTo>
                    <a:pt x="77" y="2274"/>
                  </a:lnTo>
                  <a:lnTo>
                    <a:pt x="39" y="2429"/>
                  </a:lnTo>
                  <a:lnTo>
                    <a:pt x="0" y="2968"/>
                  </a:lnTo>
                  <a:lnTo>
                    <a:pt x="39" y="3739"/>
                  </a:lnTo>
                  <a:lnTo>
                    <a:pt x="116" y="4626"/>
                  </a:lnTo>
                  <a:lnTo>
                    <a:pt x="270" y="6283"/>
                  </a:lnTo>
                  <a:lnTo>
                    <a:pt x="347" y="7015"/>
                  </a:lnTo>
                  <a:lnTo>
                    <a:pt x="2505" y="8056"/>
                  </a:lnTo>
                  <a:lnTo>
                    <a:pt x="3006" y="6167"/>
                  </a:lnTo>
                  <a:lnTo>
                    <a:pt x="3430" y="4626"/>
                  </a:lnTo>
                  <a:lnTo>
                    <a:pt x="3700" y="3431"/>
                  </a:lnTo>
                  <a:lnTo>
                    <a:pt x="3893" y="2390"/>
                  </a:lnTo>
                  <a:lnTo>
                    <a:pt x="4086" y="1311"/>
                  </a:lnTo>
                  <a:lnTo>
                    <a:pt x="4278" y="39"/>
                  </a:lnTo>
                  <a:lnTo>
                    <a:pt x="3045" y="1"/>
                  </a:lnTo>
                  <a:close/>
                </a:path>
              </a:pathLst>
            </a:custGeom>
            <a:solidFill>
              <a:srgbClr val="F7B4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7"/>
            <p:cNvSpPr/>
            <p:nvPr/>
          </p:nvSpPr>
          <p:spPr>
            <a:xfrm>
              <a:off x="5441275" y="1059025"/>
              <a:ext cx="21225" cy="67450"/>
            </a:xfrm>
            <a:custGeom>
              <a:avLst/>
              <a:gdLst/>
              <a:ahLst/>
              <a:cxnLst/>
              <a:rect l="l" t="t" r="r" b="b"/>
              <a:pathLst>
                <a:path w="849" h="2698" extrusionOk="0">
                  <a:moveTo>
                    <a:pt x="771" y="0"/>
                  </a:moveTo>
                  <a:lnTo>
                    <a:pt x="1" y="2659"/>
                  </a:lnTo>
                  <a:lnTo>
                    <a:pt x="1" y="2698"/>
                  </a:lnTo>
                  <a:lnTo>
                    <a:pt x="78" y="2698"/>
                  </a:lnTo>
                  <a:lnTo>
                    <a:pt x="848" y="39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7"/>
            <p:cNvSpPr/>
            <p:nvPr/>
          </p:nvSpPr>
          <p:spPr>
            <a:xfrm>
              <a:off x="5460550" y="1059975"/>
              <a:ext cx="21225" cy="68450"/>
            </a:xfrm>
            <a:custGeom>
              <a:avLst/>
              <a:gdLst/>
              <a:ahLst/>
              <a:cxnLst/>
              <a:rect l="l" t="t" r="r" b="b"/>
              <a:pathLst>
                <a:path w="849" h="2738" extrusionOk="0">
                  <a:moveTo>
                    <a:pt x="810" y="1"/>
                  </a:moveTo>
                  <a:lnTo>
                    <a:pt x="771" y="39"/>
                  </a:lnTo>
                  <a:lnTo>
                    <a:pt x="0" y="2699"/>
                  </a:lnTo>
                  <a:lnTo>
                    <a:pt x="0" y="2737"/>
                  </a:lnTo>
                  <a:lnTo>
                    <a:pt x="39" y="2699"/>
                  </a:lnTo>
                  <a:lnTo>
                    <a:pt x="848" y="39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7"/>
            <p:cNvSpPr/>
            <p:nvPr/>
          </p:nvSpPr>
          <p:spPr>
            <a:xfrm>
              <a:off x="5422000" y="1155375"/>
              <a:ext cx="14475" cy="64575"/>
            </a:xfrm>
            <a:custGeom>
              <a:avLst/>
              <a:gdLst/>
              <a:ahLst/>
              <a:cxnLst/>
              <a:rect l="l" t="t" r="r" b="b"/>
              <a:pathLst>
                <a:path w="579" h="2583" extrusionOk="0">
                  <a:moveTo>
                    <a:pt x="1" y="0"/>
                  </a:moveTo>
                  <a:lnTo>
                    <a:pt x="39" y="77"/>
                  </a:lnTo>
                  <a:lnTo>
                    <a:pt x="193" y="193"/>
                  </a:lnTo>
                  <a:lnTo>
                    <a:pt x="309" y="386"/>
                  </a:lnTo>
                  <a:lnTo>
                    <a:pt x="425" y="617"/>
                  </a:lnTo>
                  <a:lnTo>
                    <a:pt x="502" y="964"/>
                  </a:lnTo>
                  <a:lnTo>
                    <a:pt x="502" y="1157"/>
                  </a:lnTo>
                  <a:lnTo>
                    <a:pt x="502" y="1388"/>
                  </a:lnTo>
                  <a:lnTo>
                    <a:pt x="463" y="1658"/>
                  </a:lnTo>
                  <a:lnTo>
                    <a:pt x="386" y="1927"/>
                  </a:lnTo>
                  <a:lnTo>
                    <a:pt x="270" y="2197"/>
                  </a:lnTo>
                  <a:lnTo>
                    <a:pt x="116" y="2544"/>
                  </a:lnTo>
                  <a:lnTo>
                    <a:pt x="116" y="2583"/>
                  </a:lnTo>
                  <a:lnTo>
                    <a:pt x="193" y="2583"/>
                  </a:lnTo>
                  <a:lnTo>
                    <a:pt x="348" y="2236"/>
                  </a:lnTo>
                  <a:lnTo>
                    <a:pt x="463" y="1927"/>
                  </a:lnTo>
                  <a:lnTo>
                    <a:pt x="540" y="1658"/>
                  </a:lnTo>
                  <a:lnTo>
                    <a:pt x="579" y="1388"/>
                  </a:lnTo>
                  <a:lnTo>
                    <a:pt x="579" y="1157"/>
                  </a:lnTo>
                  <a:lnTo>
                    <a:pt x="579" y="925"/>
                  </a:lnTo>
                  <a:lnTo>
                    <a:pt x="502" y="578"/>
                  </a:lnTo>
                  <a:lnTo>
                    <a:pt x="386" y="309"/>
                  </a:lnTo>
                  <a:lnTo>
                    <a:pt x="232" y="154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7"/>
            <p:cNvSpPr/>
            <p:nvPr/>
          </p:nvSpPr>
          <p:spPr>
            <a:xfrm>
              <a:off x="5452850" y="1137050"/>
              <a:ext cx="17350" cy="49175"/>
            </a:xfrm>
            <a:custGeom>
              <a:avLst/>
              <a:gdLst/>
              <a:ahLst/>
              <a:cxnLst/>
              <a:rect l="l" t="t" r="r" b="b"/>
              <a:pathLst>
                <a:path w="694" h="1967" extrusionOk="0">
                  <a:moveTo>
                    <a:pt x="655" y="1"/>
                  </a:moveTo>
                  <a:lnTo>
                    <a:pt x="501" y="78"/>
                  </a:lnTo>
                  <a:lnTo>
                    <a:pt x="347" y="194"/>
                  </a:lnTo>
                  <a:lnTo>
                    <a:pt x="231" y="386"/>
                  </a:lnTo>
                  <a:lnTo>
                    <a:pt x="77" y="618"/>
                  </a:lnTo>
                  <a:lnTo>
                    <a:pt x="0" y="964"/>
                  </a:lnTo>
                  <a:lnTo>
                    <a:pt x="0" y="1388"/>
                  </a:lnTo>
                  <a:lnTo>
                    <a:pt x="39" y="1967"/>
                  </a:lnTo>
                  <a:lnTo>
                    <a:pt x="77" y="1967"/>
                  </a:lnTo>
                  <a:lnTo>
                    <a:pt x="116" y="1928"/>
                  </a:lnTo>
                  <a:lnTo>
                    <a:pt x="77" y="1427"/>
                  </a:lnTo>
                  <a:lnTo>
                    <a:pt x="77" y="1003"/>
                  </a:lnTo>
                  <a:lnTo>
                    <a:pt x="154" y="656"/>
                  </a:lnTo>
                  <a:lnTo>
                    <a:pt x="270" y="425"/>
                  </a:lnTo>
                  <a:lnTo>
                    <a:pt x="424" y="271"/>
                  </a:lnTo>
                  <a:lnTo>
                    <a:pt x="540" y="155"/>
                  </a:lnTo>
                  <a:lnTo>
                    <a:pt x="655" y="78"/>
                  </a:lnTo>
                  <a:lnTo>
                    <a:pt x="694" y="39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7"/>
            <p:cNvSpPr/>
            <p:nvPr/>
          </p:nvSpPr>
          <p:spPr>
            <a:xfrm>
              <a:off x="4752347" y="2341495"/>
              <a:ext cx="469250" cy="568287"/>
            </a:xfrm>
            <a:custGeom>
              <a:avLst/>
              <a:gdLst/>
              <a:ahLst/>
              <a:cxnLst/>
              <a:rect l="l" t="t" r="r" b="b"/>
              <a:pathLst>
                <a:path w="18770" h="21931" extrusionOk="0">
                  <a:moveTo>
                    <a:pt x="4124" y="0"/>
                  </a:moveTo>
                  <a:lnTo>
                    <a:pt x="3970" y="77"/>
                  </a:lnTo>
                  <a:lnTo>
                    <a:pt x="3816" y="154"/>
                  </a:lnTo>
                  <a:lnTo>
                    <a:pt x="3623" y="309"/>
                  </a:lnTo>
                  <a:lnTo>
                    <a:pt x="3392" y="540"/>
                  </a:lnTo>
                  <a:lnTo>
                    <a:pt x="3199" y="810"/>
                  </a:lnTo>
                  <a:lnTo>
                    <a:pt x="2929" y="1234"/>
                  </a:lnTo>
                  <a:lnTo>
                    <a:pt x="2698" y="1735"/>
                  </a:lnTo>
                  <a:lnTo>
                    <a:pt x="2428" y="2351"/>
                  </a:lnTo>
                  <a:lnTo>
                    <a:pt x="2197" y="3122"/>
                  </a:lnTo>
                  <a:lnTo>
                    <a:pt x="1927" y="4009"/>
                  </a:lnTo>
                  <a:lnTo>
                    <a:pt x="1696" y="5088"/>
                  </a:lnTo>
                  <a:lnTo>
                    <a:pt x="1465" y="6321"/>
                  </a:lnTo>
                  <a:lnTo>
                    <a:pt x="1310" y="7362"/>
                  </a:lnTo>
                  <a:lnTo>
                    <a:pt x="1118" y="8711"/>
                  </a:lnTo>
                  <a:lnTo>
                    <a:pt x="771" y="12295"/>
                  </a:lnTo>
                  <a:lnTo>
                    <a:pt x="385" y="16805"/>
                  </a:lnTo>
                  <a:lnTo>
                    <a:pt x="0" y="21931"/>
                  </a:lnTo>
                  <a:lnTo>
                    <a:pt x="7284" y="21931"/>
                  </a:lnTo>
                  <a:lnTo>
                    <a:pt x="8826" y="10792"/>
                  </a:lnTo>
                  <a:lnTo>
                    <a:pt x="9944" y="10792"/>
                  </a:lnTo>
                  <a:lnTo>
                    <a:pt x="11486" y="21931"/>
                  </a:lnTo>
                  <a:lnTo>
                    <a:pt x="18770" y="21931"/>
                  </a:lnTo>
                  <a:lnTo>
                    <a:pt x="18385" y="16805"/>
                  </a:lnTo>
                  <a:lnTo>
                    <a:pt x="17999" y="12295"/>
                  </a:lnTo>
                  <a:lnTo>
                    <a:pt x="17652" y="8711"/>
                  </a:lnTo>
                  <a:lnTo>
                    <a:pt x="17498" y="7362"/>
                  </a:lnTo>
                  <a:lnTo>
                    <a:pt x="17344" y="6321"/>
                  </a:lnTo>
                  <a:lnTo>
                    <a:pt x="17074" y="5088"/>
                  </a:lnTo>
                  <a:lnTo>
                    <a:pt x="16843" y="4009"/>
                  </a:lnTo>
                  <a:lnTo>
                    <a:pt x="16573" y="3122"/>
                  </a:lnTo>
                  <a:lnTo>
                    <a:pt x="16342" y="2351"/>
                  </a:lnTo>
                  <a:lnTo>
                    <a:pt x="16072" y="1735"/>
                  </a:lnTo>
                  <a:lnTo>
                    <a:pt x="15841" y="1234"/>
                  </a:lnTo>
                  <a:lnTo>
                    <a:pt x="15610" y="810"/>
                  </a:lnTo>
                  <a:lnTo>
                    <a:pt x="15378" y="540"/>
                  </a:lnTo>
                  <a:lnTo>
                    <a:pt x="15147" y="309"/>
                  </a:lnTo>
                  <a:lnTo>
                    <a:pt x="14954" y="154"/>
                  </a:lnTo>
                  <a:lnTo>
                    <a:pt x="14800" y="77"/>
                  </a:lnTo>
                  <a:lnTo>
                    <a:pt x="14646" y="0"/>
                  </a:lnTo>
                  <a:lnTo>
                    <a:pt x="14453" y="0"/>
                  </a:lnTo>
                  <a:lnTo>
                    <a:pt x="14376" y="39"/>
                  </a:lnTo>
                  <a:lnTo>
                    <a:pt x="4432" y="39"/>
                  </a:lnTo>
                  <a:lnTo>
                    <a:pt x="43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7"/>
            <p:cNvSpPr/>
            <p:nvPr/>
          </p:nvSpPr>
          <p:spPr>
            <a:xfrm>
              <a:off x="4920000" y="2596825"/>
              <a:ext cx="114675" cy="15450"/>
            </a:xfrm>
            <a:custGeom>
              <a:avLst/>
              <a:gdLst/>
              <a:ahLst/>
              <a:cxnLst/>
              <a:rect l="l" t="t" r="r" b="b"/>
              <a:pathLst>
                <a:path w="4587" h="618" extrusionOk="0">
                  <a:moveTo>
                    <a:pt x="0" y="1"/>
                  </a:moveTo>
                  <a:lnTo>
                    <a:pt x="463" y="232"/>
                  </a:lnTo>
                  <a:lnTo>
                    <a:pt x="925" y="386"/>
                  </a:lnTo>
                  <a:lnTo>
                    <a:pt x="1349" y="502"/>
                  </a:lnTo>
                  <a:lnTo>
                    <a:pt x="1773" y="579"/>
                  </a:lnTo>
                  <a:lnTo>
                    <a:pt x="2159" y="618"/>
                  </a:lnTo>
                  <a:lnTo>
                    <a:pt x="2544" y="618"/>
                  </a:lnTo>
                  <a:lnTo>
                    <a:pt x="2891" y="579"/>
                  </a:lnTo>
                  <a:lnTo>
                    <a:pt x="3199" y="502"/>
                  </a:lnTo>
                  <a:lnTo>
                    <a:pt x="3777" y="348"/>
                  </a:lnTo>
                  <a:lnTo>
                    <a:pt x="4201" y="194"/>
                  </a:lnTo>
                  <a:lnTo>
                    <a:pt x="4587" y="1"/>
                  </a:lnTo>
                  <a:close/>
                </a:path>
              </a:pathLst>
            </a:custGeom>
            <a:solidFill>
              <a:srgbClr val="050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7"/>
            <p:cNvSpPr/>
            <p:nvPr/>
          </p:nvSpPr>
          <p:spPr>
            <a:xfrm>
              <a:off x="4920000" y="2596825"/>
              <a:ext cx="114675" cy="15450"/>
            </a:xfrm>
            <a:custGeom>
              <a:avLst/>
              <a:gdLst/>
              <a:ahLst/>
              <a:cxnLst/>
              <a:rect l="l" t="t" r="r" b="b"/>
              <a:pathLst>
                <a:path w="4587" h="618" fill="none" extrusionOk="0">
                  <a:moveTo>
                    <a:pt x="4587" y="1"/>
                  </a:moveTo>
                  <a:lnTo>
                    <a:pt x="4587" y="1"/>
                  </a:lnTo>
                  <a:lnTo>
                    <a:pt x="4201" y="194"/>
                  </a:lnTo>
                  <a:lnTo>
                    <a:pt x="3777" y="348"/>
                  </a:lnTo>
                  <a:lnTo>
                    <a:pt x="3199" y="502"/>
                  </a:lnTo>
                  <a:lnTo>
                    <a:pt x="2891" y="579"/>
                  </a:lnTo>
                  <a:lnTo>
                    <a:pt x="2544" y="618"/>
                  </a:lnTo>
                  <a:lnTo>
                    <a:pt x="2159" y="618"/>
                  </a:lnTo>
                  <a:lnTo>
                    <a:pt x="1773" y="579"/>
                  </a:lnTo>
                  <a:lnTo>
                    <a:pt x="1349" y="502"/>
                  </a:lnTo>
                  <a:lnTo>
                    <a:pt x="925" y="386"/>
                  </a:lnTo>
                  <a:lnTo>
                    <a:pt x="463" y="2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7"/>
            <p:cNvSpPr/>
            <p:nvPr/>
          </p:nvSpPr>
          <p:spPr>
            <a:xfrm>
              <a:off x="4909400" y="1643875"/>
              <a:ext cx="107950" cy="192750"/>
            </a:xfrm>
            <a:custGeom>
              <a:avLst/>
              <a:gdLst/>
              <a:ahLst/>
              <a:cxnLst/>
              <a:rect l="l" t="t" r="r" b="b"/>
              <a:pathLst>
                <a:path w="4318" h="7710" extrusionOk="0">
                  <a:moveTo>
                    <a:pt x="1696" y="1"/>
                  </a:moveTo>
                  <a:lnTo>
                    <a:pt x="1311" y="78"/>
                  </a:lnTo>
                  <a:lnTo>
                    <a:pt x="964" y="232"/>
                  </a:lnTo>
                  <a:lnTo>
                    <a:pt x="656" y="463"/>
                  </a:lnTo>
                  <a:lnTo>
                    <a:pt x="386" y="733"/>
                  </a:lnTo>
                  <a:lnTo>
                    <a:pt x="193" y="1042"/>
                  </a:lnTo>
                  <a:lnTo>
                    <a:pt x="39" y="1388"/>
                  </a:lnTo>
                  <a:lnTo>
                    <a:pt x="0" y="1735"/>
                  </a:lnTo>
                  <a:lnTo>
                    <a:pt x="0" y="2159"/>
                  </a:lnTo>
                  <a:lnTo>
                    <a:pt x="463" y="6014"/>
                  </a:lnTo>
                  <a:lnTo>
                    <a:pt x="540" y="6399"/>
                  </a:lnTo>
                  <a:lnTo>
                    <a:pt x="694" y="6746"/>
                  </a:lnTo>
                  <a:lnTo>
                    <a:pt x="925" y="7054"/>
                  </a:lnTo>
                  <a:lnTo>
                    <a:pt x="1195" y="7324"/>
                  </a:lnTo>
                  <a:lnTo>
                    <a:pt x="1504" y="7517"/>
                  </a:lnTo>
                  <a:lnTo>
                    <a:pt x="1850" y="7671"/>
                  </a:lnTo>
                  <a:lnTo>
                    <a:pt x="2197" y="7709"/>
                  </a:lnTo>
                  <a:lnTo>
                    <a:pt x="2621" y="7709"/>
                  </a:lnTo>
                  <a:lnTo>
                    <a:pt x="2968" y="7632"/>
                  </a:lnTo>
                  <a:lnTo>
                    <a:pt x="3315" y="7478"/>
                  </a:lnTo>
                  <a:lnTo>
                    <a:pt x="3623" y="7247"/>
                  </a:lnTo>
                  <a:lnTo>
                    <a:pt x="3893" y="6977"/>
                  </a:lnTo>
                  <a:lnTo>
                    <a:pt x="4086" y="6669"/>
                  </a:lnTo>
                  <a:lnTo>
                    <a:pt x="4240" y="6322"/>
                  </a:lnTo>
                  <a:lnTo>
                    <a:pt x="4317" y="5975"/>
                  </a:lnTo>
                  <a:lnTo>
                    <a:pt x="4279" y="5551"/>
                  </a:lnTo>
                  <a:lnTo>
                    <a:pt x="3816" y="1697"/>
                  </a:lnTo>
                  <a:lnTo>
                    <a:pt x="3739" y="1311"/>
                  </a:lnTo>
                  <a:lnTo>
                    <a:pt x="3585" y="965"/>
                  </a:lnTo>
                  <a:lnTo>
                    <a:pt x="3392" y="656"/>
                  </a:lnTo>
                  <a:lnTo>
                    <a:pt x="3122" y="386"/>
                  </a:lnTo>
                  <a:lnTo>
                    <a:pt x="2814" y="194"/>
                  </a:lnTo>
                  <a:lnTo>
                    <a:pt x="2467" y="40"/>
                  </a:lnTo>
                  <a:lnTo>
                    <a:pt x="2082" y="1"/>
                  </a:lnTo>
                  <a:close/>
                </a:path>
              </a:pathLst>
            </a:custGeom>
            <a:solidFill>
              <a:srgbClr val="F7B4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7"/>
            <p:cNvSpPr/>
            <p:nvPr/>
          </p:nvSpPr>
          <p:spPr>
            <a:xfrm>
              <a:off x="4908425" y="1642925"/>
              <a:ext cx="105050" cy="113725"/>
            </a:xfrm>
            <a:custGeom>
              <a:avLst/>
              <a:gdLst/>
              <a:ahLst/>
              <a:cxnLst/>
              <a:rect l="l" t="t" r="r" b="b"/>
              <a:pathLst>
                <a:path w="4202" h="4549" extrusionOk="0">
                  <a:moveTo>
                    <a:pt x="1889" y="0"/>
                  </a:moveTo>
                  <a:lnTo>
                    <a:pt x="1543" y="39"/>
                  </a:lnTo>
                  <a:lnTo>
                    <a:pt x="1196" y="116"/>
                  </a:lnTo>
                  <a:lnTo>
                    <a:pt x="887" y="270"/>
                  </a:lnTo>
                  <a:lnTo>
                    <a:pt x="617" y="463"/>
                  </a:lnTo>
                  <a:lnTo>
                    <a:pt x="386" y="733"/>
                  </a:lnTo>
                  <a:lnTo>
                    <a:pt x="194" y="1003"/>
                  </a:lnTo>
                  <a:lnTo>
                    <a:pt x="78" y="1311"/>
                  </a:lnTo>
                  <a:lnTo>
                    <a:pt x="1" y="1658"/>
                  </a:lnTo>
                  <a:lnTo>
                    <a:pt x="1" y="2005"/>
                  </a:lnTo>
                  <a:lnTo>
                    <a:pt x="194" y="3392"/>
                  </a:lnTo>
                  <a:lnTo>
                    <a:pt x="695" y="3700"/>
                  </a:lnTo>
                  <a:lnTo>
                    <a:pt x="1234" y="3970"/>
                  </a:lnTo>
                  <a:lnTo>
                    <a:pt x="1812" y="4202"/>
                  </a:lnTo>
                  <a:lnTo>
                    <a:pt x="2352" y="4356"/>
                  </a:lnTo>
                  <a:lnTo>
                    <a:pt x="2891" y="4471"/>
                  </a:lnTo>
                  <a:lnTo>
                    <a:pt x="3393" y="4510"/>
                  </a:lnTo>
                  <a:lnTo>
                    <a:pt x="3816" y="4548"/>
                  </a:lnTo>
                  <a:lnTo>
                    <a:pt x="4202" y="4471"/>
                  </a:lnTo>
                  <a:lnTo>
                    <a:pt x="3855" y="1542"/>
                  </a:lnTo>
                  <a:lnTo>
                    <a:pt x="3778" y="1195"/>
                  </a:lnTo>
                  <a:lnTo>
                    <a:pt x="3624" y="887"/>
                  </a:lnTo>
                  <a:lnTo>
                    <a:pt x="3431" y="617"/>
                  </a:lnTo>
                  <a:lnTo>
                    <a:pt x="3200" y="386"/>
                  </a:lnTo>
                  <a:lnTo>
                    <a:pt x="2891" y="193"/>
                  </a:lnTo>
                  <a:lnTo>
                    <a:pt x="2583" y="78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rgbClr val="CF8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7"/>
            <p:cNvSpPr/>
            <p:nvPr/>
          </p:nvSpPr>
          <p:spPr>
            <a:xfrm>
              <a:off x="4867975" y="1484900"/>
              <a:ext cx="215850" cy="258250"/>
            </a:xfrm>
            <a:custGeom>
              <a:avLst/>
              <a:gdLst/>
              <a:ahLst/>
              <a:cxnLst/>
              <a:rect l="l" t="t" r="r" b="b"/>
              <a:pathLst>
                <a:path w="8634" h="10330" extrusionOk="0">
                  <a:moveTo>
                    <a:pt x="3893" y="1"/>
                  </a:moveTo>
                  <a:lnTo>
                    <a:pt x="3546" y="39"/>
                  </a:lnTo>
                  <a:lnTo>
                    <a:pt x="3199" y="78"/>
                  </a:lnTo>
                  <a:lnTo>
                    <a:pt x="2814" y="193"/>
                  </a:lnTo>
                  <a:lnTo>
                    <a:pt x="2467" y="309"/>
                  </a:lnTo>
                  <a:lnTo>
                    <a:pt x="2158" y="463"/>
                  </a:lnTo>
                  <a:lnTo>
                    <a:pt x="1850" y="656"/>
                  </a:lnTo>
                  <a:lnTo>
                    <a:pt x="1542" y="848"/>
                  </a:lnTo>
                  <a:lnTo>
                    <a:pt x="1272" y="1118"/>
                  </a:lnTo>
                  <a:lnTo>
                    <a:pt x="1041" y="1350"/>
                  </a:lnTo>
                  <a:lnTo>
                    <a:pt x="809" y="1619"/>
                  </a:lnTo>
                  <a:lnTo>
                    <a:pt x="617" y="1928"/>
                  </a:lnTo>
                  <a:lnTo>
                    <a:pt x="424" y="2236"/>
                  </a:lnTo>
                  <a:lnTo>
                    <a:pt x="270" y="2583"/>
                  </a:lnTo>
                  <a:lnTo>
                    <a:pt x="154" y="2930"/>
                  </a:lnTo>
                  <a:lnTo>
                    <a:pt x="77" y="3277"/>
                  </a:lnTo>
                  <a:lnTo>
                    <a:pt x="39" y="3624"/>
                  </a:lnTo>
                  <a:lnTo>
                    <a:pt x="39" y="4009"/>
                  </a:lnTo>
                  <a:lnTo>
                    <a:pt x="0" y="4009"/>
                  </a:lnTo>
                  <a:lnTo>
                    <a:pt x="0" y="4394"/>
                  </a:lnTo>
                  <a:lnTo>
                    <a:pt x="77" y="4857"/>
                  </a:lnTo>
                  <a:lnTo>
                    <a:pt x="193" y="5319"/>
                  </a:lnTo>
                  <a:lnTo>
                    <a:pt x="385" y="5859"/>
                  </a:lnTo>
                  <a:lnTo>
                    <a:pt x="809" y="6900"/>
                  </a:lnTo>
                  <a:lnTo>
                    <a:pt x="1233" y="7786"/>
                  </a:lnTo>
                  <a:lnTo>
                    <a:pt x="1426" y="8133"/>
                  </a:lnTo>
                  <a:lnTo>
                    <a:pt x="1657" y="8441"/>
                  </a:lnTo>
                  <a:lnTo>
                    <a:pt x="1927" y="8711"/>
                  </a:lnTo>
                  <a:lnTo>
                    <a:pt x="2235" y="8942"/>
                  </a:lnTo>
                  <a:lnTo>
                    <a:pt x="2891" y="9289"/>
                  </a:lnTo>
                  <a:lnTo>
                    <a:pt x="3662" y="9636"/>
                  </a:lnTo>
                  <a:lnTo>
                    <a:pt x="4509" y="9983"/>
                  </a:lnTo>
                  <a:lnTo>
                    <a:pt x="4972" y="10099"/>
                  </a:lnTo>
                  <a:lnTo>
                    <a:pt x="5396" y="10214"/>
                  </a:lnTo>
                  <a:lnTo>
                    <a:pt x="5858" y="10291"/>
                  </a:lnTo>
                  <a:lnTo>
                    <a:pt x="6244" y="10330"/>
                  </a:lnTo>
                  <a:lnTo>
                    <a:pt x="6668" y="10330"/>
                  </a:lnTo>
                  <a:lnTo>
                    <a:pt x="7053" y="10253"/>
                  </a:lnTo>
                  <a:lnTo>
                    <a:pt x="7400" y="10137"/>
                  </a:lnTo>
                  <a:lnTo>
                    <a:pt x="7708" y="9983"/>
                  </a:lnTo>
                  <a:lnTo>
                    <a:pt x="7940" y="9752"/>
                  </a:lnTo>
                  <a:lnTo>
                    <a:pt x="8171" y="9443"/>
                  </a:lnTo>
                  <a:lnTo>
                    <a:pt x="8325" y="9135"/>
                  </a:lnTo>
                  <a:lnTo>
                    <a:pt x="8441" y="8827"/>
                  </a:lnTo>
                  <a:lnTo>
                    <a:pt x="8518" y="8480"/>
                  </a:lnTo>
                  <a:lnTo>
                    <a:pt x="8595" y="8094"/>
                  </a:lnTo>
                  <a:lnTo>
                    <a:pt x="8595" y="7747"/>
                  </a:lnTo>
                  <a:lnTo>
                    <a:pt x="8633" y="7362"/>
                  </a:lnTo>
                  <a:lnTo>
                    <a:pt x="8595" y="6553"/>
                  </a:lnTo>
                  <a:lnTo>
                    <a:pt x="8518" y="5782"/>
                  </a:lnTo>
                  <a:lnTo>
                    <a:pt x="8364" y="4972"/>
                  </a:lnTo>
                  <a:lnTo>
                    <a:pt x="8210" y="4240"/>
                  </a:lnTo>
                  <a:lnTo>
                    <a:pt x="8017" y="3546"/>
                  </a:lnTo>
                  <a:lnTo>
                    <a:pt x="7978" y="3200"/>
                  </a:lnTo>
                  <a:lnTo>
                    <a:pt x="7901" y="2891"/>
                  </a:lnTo>
                  <a:lnTo>
                    <a:pt x="7786" y="2583"/>
                  </a:lnTo>
                  <a:lnTo>
                    <a:pt x="7670" y="2275"/>
                  </a:lnTo>
                  <a:lnTo>
                    <a:pt x="7631" y="2236"/>
                  </a:lnTo>
                  <a:lnTo>
                    <a:pt x="7477" y="1966"/>
                  </a:lnTo>
                  <a:lnTo>
                    <a:pt x="7323" y="1696"/>
                  </a:lnTo>
                  <a:lnTo>
                    <a:pt x="7130" y="1465"/>
                  </a:lnTo>
                  <a:lnTo>
                    <a:pt x="6938" y="1234"/>
                  </a:lnTo>
                  <a:lnTo>
                    <a:pt x="6475" y="848"/>
                  </a:lnTo>
                  <a:lnTo>
                    <a:pt x="5974" y="502"/>
                  </a:lnTo>
                  <a:lnTo>
                    <a:pt x="5704" y="347"/>
                  </a:lnTo>
                  <a:lnTo>
                    <a:pt x="5434" y="232"/>
                  </a:lnTo>
                  <a:lnTo>
                    <a:pt x="5126" y="155"/>
                  </a:lnTo>
                  <a:lnTo>
                    <a:pt x="4818" y="78"/>
                  </a:lnTo>
                  <a:lnTo>
                    <a:pt x="4509" y="39"/>
                  </a:lnTo>
                  <a:lnTo>
                    <a:pt x="4201" y="1"/>
                  </a:lnTo>
                  <a:close/>
                </a:path>
              </a:pathLst>
            </a:custGeom>
            <a:solidFill>
              <a:srgbClr val="F7B4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7"/>
            <p:cNvSpPr/>
            <p:nvPr/>
          </p:nvSpPr>
          <p:spPr>
            <a:xfrm>
              <a:off x="5018275" y="1653525"/>
              <a:ext cx="29900" cy="8700"/>
            </a:xfrm>
            <a:custGeom>
              <a:avLst/>
              <a:gdLst/>
              <a:ahLst/>
              <a:cxnLst/>
              <a:rect l="l" t="t" r="r" b="b"/>
              <a:pathLst>
                <a:path w="1196" h="348" extrusionOk="0">
                  <a:moveTo>
                    <a:pt x="1195" y="0"/>
                  </a:moveTo>
                  <a:lnTo>
                    <a:pt x="1118" y="39"/>
                  </a:lnTo>
                  <a:lnTo>
                    <a:pt x="1080" y="77"/>
                  </a:lnTo>
                  <a:lnTo>
                    <a:pt x="849" y="193"/>
                  </a:lnTo>
                  <a:lnTo>
                    <a:pt x="694" y="270"/>
                  </a:lnTo>
                  <a:lnTo>
                    <a:pt x="540" y="270"/>
                  </a:lnTo>
                  <a:lnTo>
                    <a:pt x="309" y="232"/>
                  </a:lnTo>
                  <a:lnTo>
                    <a:pt x="78" y="155"/>
                  </a:lnTo>
                  <a:lnTo>
                    <a:pt x="1" y="155"/>
                  </a:lnTo>
                  <a:lnTo>
                    <a:pt x="39" y="232"/>
                  </a:lnTo>
                  <a:lnTo>
                    <a:pt x="309" y="309"/>
                  </a:lnTo>
                  <a:lnTo>
                    <a:pt x="540" y="347"/>
                  </a:lnTo>
                  <a:lnTo>
                    <a:pt x="694" y="347"/>
                  </a:lnTo>
                  <a:lnTo>
                    <a:pt x="810" y="309"/>
                  </a:lnTo>
                  <a:lnTo>
                    <a:pt x="1041" y="193"/>
                  </a:lnTo>
                  <a:lnTo>
                    <a:pt x="1157" y="116"/>
                  </a:lnTo>
                  <a:lnTo>
                    <a:pt x="1195" y="7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7"/>
            <p:cNvSpPr/>
            <p:nvPr/>
          </p:nvSpPr>
          <p:spPr>
            <a:xfrm>
              <a:off x="4935425" y="1601500"/>
              <a:ext cx="43375" cy="18325"/>
            </a:xfrm>
            <a:custGeom>
              <a:avLst/>
              <a:gdLst/>
              <a:ahLst/>
              <a:cxnLst/>
              <a:rect l="l" t="t" r="r" b="b"/>
              <a:pathLst>
                <a:path w="1735" h="733" extrusionOk="0">
                  <a:moveTo>
                    <a:pt x="1002" y="0"/>
                  </a:moveTo>
                  <a:lnTo>
                    <a:pt x="732" y="39"/>
                  </a:lnTo>
                  <a:lnTo>
                    <a:pt x="463" y="116"/>
                  </a:lnTo>
                  <a:lnTo>
                    <a:pt x="347" y="193"/>
                  </a:lnTo>
                  <a:lnTo>
                    <a:pt x="193" y="308"/>
                  </a:lnTo>
                  <a:lnTo>
                    <a:pt x="77" y="424"/>
                  </a:lnTo>
                  <a:lnTo>
                    <a:pt x="0" y="578"/>
                  </a:lnTo>
                  <a:lnTo>
                    <a:pt x="0" y="655"/>
                  </a:lnTo>
                  <a:lnTo>
                    <a:pt x="39" y="732"/>
                  </a:lnTo>
                  <a:lnTo>
                    <a:pt x="154" y="732"/>
                  </a:lnTo>
                  <a:lnTo>
                    <a:pt x="193" y="694"/>
                  </a:lnTo>
                  <a:lnTo>
                    <a:pt x="270" y="540"/>
                  </a:lnTo>
                  <a:lnTo>
                    <a:pt x="347" y="463"/>
                  </a:lnTo>
                  <a:lnTo>
                    <a:pt x="578" y="308"/>
                  </a:lnTo>
                  <a:lnTo>
                    <a:pt x="809" y="231"/>
                  </a:lnTo>
                  <a:lnTo>
                    <a:pt x="1002" y="193"/>
                  </a:lnTo>
                  <a:lnTo>
                    <a:pt x="1426" y="193"/>
                  </a:lnTo>
                  <a:lnTo>
                    <a:pt x="1580" y="270"/>
                  </a:lnTo>
                  <a:lnTo>
                    <a:pt x="1657" y="231"/>
                  </a:lnTo>
                  <a:lnTo>
                    <a:pt x="1734" y="193"/>
                  </a:lnTo>
                  <a:lnTo>
                    <a:pt x="1696" y="116"/>
                  </a:lnTo>
                  <a:lnTo>
                    <a:pt x="1657" y="39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7"/>
            <p:cNvSpPr/>
            <p:nvPr/>
          </p:nvSpPr>
          <p:spPr>
            <a:xfrm>
              <a:off x="5051050" y="1588000"/>
              <a:ext cx="22175" cy="10625"/>
            </a:xfrm>
            <a:custGeom>
              <a:avLst/>
              <a:gdLst/>
              <a:ahLst/>
              <a:cxnLst/>
              <a:rect l="l" t="t" r="r" b="b"/>
              <a:pathLst>
                <a:path w="887" h="425" extrusionOk="0">
                  <a:moveTo>
                    <a:pt x="848" y="1"/>
                  </a:moveTo>
                  <a:lnTo>
                    <a:pt x="540" y="39"/>
                  </a:lnTo>
                  <a:lnTo>
                    <a:pt x="308" y="116"/>
                  </a:lnTo>
                  <a:lnTo>
                    <a:pt x="39" y="232"/>
                  </a:lnTo>
                  <a:lnTo>
                    <a:pt x="0" y="309"/>
                  </a:lnTo>
                  <a:lnTo>
                    <a:pt x="0" y="386"/>
                  </a:lnTo>
                  <a:lnTo>
                    <a:pt x="77" y="425"/>
                  </a:lnTo>
                  <a:lnTo>
                    <a:pt x="154" y="425"/>
                  </a:lnTo>
                  <a:lnTo>
                    <a:pt x="385" y="309"/>
                  </a:lnTo>
                  <a:lnTo>
                    <a:pt x="617" y="232"/>
                  </a:lnTo>
                  <a:lnTo>
                    <a:pt x="887" y="193"/>
                  </a:lnTo>
                  <a:lnTo>
                    <a:pt x="8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7"/>
            <p:cNvSpPr/>
            <p:nvPr/>
          </p:nvSpPr>
          <p:spPr>
            <a:xfrm>
              <a:off x="4938300" y="1626550"/>
              <a:ext cx="71325" cy="18325"/>
            </a:xfrm>
            <a:custGeom>
              <a:avLst/>
              <a:gdLst/>
              <a:ahLst/>
              <a:cxnLst/>
              <a:rect l="l" t="t" r="r" b="b"/>
              <a:pathLst>
                <a:path w="2853" h="733" extrusionOk="0">
                  <a:moveTo>
                    <a:pt x="1118" y="0"/>
                  </a:moveTo>
                  <a:lnTo>
                    <a:pt x="849" y="77"/>
                  </a:lnTo>
                  <a:lnTo>
                    <a:pt x="579" y="154"/>
                  </a:lnTo>
                  <a:lnTo>
                    <a:pt x="309" y="309"/>
                  </a:lnTo>
                  <a:lnTo>
                    <a:pt x="39" y="501"/>
                  </a:lnTo>
                  <a:lnTo>
                    <a:pt x="1" y="578"/>
                  </a:lnTo>
                  <a:lnTo>
                    <a:pt x="1" y="655"/>
                  </a:lnTo>
                  <a:lnTo>
                    <a:pt x="78" y="694"/>
                  </a:lnTo>
                  <a:lnTo>
                    <a:pt x="155" y="655"/>
                  </a:lnTo>
                  <a:lnTo>
                    <a:pt x="386" y="501"/>
                  </a:lnTo>
                  <a:lnTo>
                    <a:pt x="656" y="347"/>
                  </a:lnTo>
                  <a:lnTo>
                    <a:pt x="887" y="270"/>
                  </a:lnTo>
                  <a:lnTo>
                    <a:pt x="1118" y="231"/>
                  </a:lnTo>
                  <a:lnTo>
                    <a:pt x="1350" y="193"/>
                  </a:lnTo>
                  <a:lnTo>
                    <a:pt x="1542" y="193"/>
                  </a:lnTo>
                  <a:lnTo>
                    <a:pt x="1928" y="270"/>
                  </a:lnTo>
                  <a:lnTo>
                    <a:pt x="2236" y="386"/>
                  </a:lnTo>
                  <a:lnTo>
                    <a:pt x="2467" y="540"/>
                  </a:lnTo>
                  <a:lnTo>
                    <a:pt x="2699" y="733"/>
                  </a:lnTo>
                  <a:lnTo>
                    <a:pt x="2814" y="733"/>
                  </a:lnTo>
                  <a:lnTo>
                    <a:pt x="2853" y="655"/>
                  </a:lnTo>
                  <a:lnTo>
                    <a:pt x="2814" y="578"/>
                  </a:lnTo>
                  <a:lnTo>
                    <a:pt x="2583" y="386"/>
                  </a:lnTo>
                  <a:lnTo>
                    <a:pt x="2352" y="231"/>
                  </a:lnTo>
                  <a:lnTo>
                    <a:pt x="2005" y="77"/>
                  </a:lnTo>
                  <a:lnTo>
                    <a:pt x="1812" y="39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7"/>
            <p:cNvSpPr/>
            <p:nvPr/>
          </p:nvSpPr>
          <p:spPr>
            <a:xfrm>
              <a:off x="5042375" y="1613050"/>
              <a:ext cx="36625" cy="24125"/>
            </a:xfrm>
            <a:custGeom>
              <a:avLst/>
              <a:gdLst/>
              <a:ahLst/>
              <a:cxnLst/>
              <a:rect l="l" t="t" r="r" b="b"/>
              <a:pathLst>
                <a:path w="1465" h="965" extrusionOk="0">
                  <a:moveTo>
                    <a:pt x="1426" y="1"/>
                  </a:moveTo>
                  <a:lnTo>
                    <a:pt x="1079" y="78"/>
                  </a:lnTo>
                  <a:lnTo>
                    <a:pt x="732" y="232"/>
                  </a:lnTo>
                  <a:lnTo>
                    <a:pt x="386" y="463"/>
                  </a:lnTo>
                  <a:lnTo>
                    <a:pt x="39" y="810"/>
                  </a:lnTo>
                  <a:lnTo>
                    <a:pt x="0" y="887"/>
                  </a:lnTo>
                  <a:lnTo>
                    <a:pt x="39" y="964"/>
                  </a:lnTo>
                  <a:lnTo>
                    <a:pt x="116" y="964"/>
                  </a:lnTo>
                  <a:lnTo>
                    <a:pt x="193" y="926"/>
                  </a:lnTo>
                  <a:lnTo>
                    <a:pt x="501" y="617"/>
                  </a:lnTo>
                  <a:lnTo>
                    <a:pt x="848" y="386"/>
                  </a:lnTo>
                  <a:lnTo>
                    <a:pt x="1156" y="270"/>
                  </a:lnTo>
                  <a:lnTo>
                    <a:pt x="1465" y="193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7"/>
            <p:cNvSpPr/>
            <p:nvPr/>
          </p:nvSpPr>
          <p:spPr>
            <a:xfrm>
              <a:off x="4846775" y="1619800"/>
              <a:ext cx="78075" cy="77100"/>
            </a:xfrm>
            <a:custGeom>
              <a:avLst/>
              <a:gdLst/>
              <a:ahLst/>
              <a:cxnLst/>
              <a:rect l="l" t="t" r="r" b="b"/>
              <a:pathLst>
                <a:path w="3123" h="3084" extrusionOk="0">
                  <a:moveTo>
                    <a:pt x="1388" y="0"/>
                  </a:moveTo>
                  <a:lnTo>
                    <a:pt x="1079" y="78"/>
                  </a:lnTo>
                  <a:lnTo>
                    <a:pt x="771" y="193"/>
                  </a:lnTo>
                  <a:lnTo>
                    <a:pt x="540" y="347"/>
                  </a:lnTo>
                  <a:lnTo>
                    <a:pt x="347" y="579"/>
                  </a:lnTo>
                  <a:lnTo>
                    <a:pt x="193" y="848"/>
                  </a:lnTo>
                  <a:lnTo>
                    <a:pt x="77" y="1118"/>
                  </a:lnTo>
                  <a:lnTo>
                    <a:pt x="0" y="1426"/>
                  </a:lnTo>
                  <a:lnTo>
                    <a:pt x="0" y="1735"/>
                  </a:lnTo>
                  <a:lnTo>
                    <a:pt x="77" y="2043"/>
                  </a:lnTo>
                  <a:lnTo>
                    <a:pt x="193" y="2313"/>
                  </a:lnTo>
                  <a:lnTo>
                    <a:pt x="386" y="2544"/>
                  </a:lnTo>
                  <a:lnTo>
                    <a:pt x="578" y="2775"/>
                  </a:lnTo>
                  <a:lnTo>
                    <a:pt x="848" y="2930"/>
                  </a:lnTo>
                  <a:lnTo>
                    <a:pt x="1118" y="3045"/>
                  </a:lnTo>
                  <a:lnTo>
                    <a:pt x="1426" y="3084"/>
                  </a:lnTo>
                  <a:lnTo>
                    <a:pt x="1735" y="3084"/>
                  </a:lnTo>
                  <a:lnTo>
                    <a:pt x="2043" y="3007"/>
                  </a:lnTo>
                  <a:lnTo>
                    <a:pt x="2313" y="2891"/>
                  </a:lnTo>
                  <a:lnTo>
                    <a:pt x="2582" y="2737"/>
                  </a:lnTo>
                  <a:lnTo>
                    <a:pt x="2775" y="2506"/>
                  </a:lnTo>
                  <a:lnTo>
                    <a:pt x="2929" y="2236"/>
                  </a:lnTo>
                  <a:lnTo>
                    <a:pt x="3045" y="1966"/>
                  </a:lnTo>
                  <a:lnTo>
                    <a:pt x="3122" y="1658"/>
                  </a:lnTo>
                  <a:lnTo>
                    <a:pt x="3083" y="1349"/>
                  </a:lnTo>
                  <a:lnTo>
                    <a:pt x="3045" y="1041"/>
                  </a:lnTo>
                  <a:lnTo>
                    <a:pt x="2891" y="771"/>
                  </a:lnTo>
                  <a:lnTo>
                    <a:pt x="2737" y="540"/>
                  </a:lnTo>
                  <a:lnTo>
                    <a:pt x="2505" y="309"/>
                  </a:lnTo>
                  <a:lnTo>
                    <a:pt x="2274" y="155"/>
                  </a:lnTo>
                  <a:lnTo>
                    <a:pt x="2004" y="39"/>
                  </a:lnTo>
                  <a:lnTo>
                    <a:pt x="1696" y="0"/>
                  </a:lnTo>
                  <a:close/>
                </a:path>
              </a:pathLst>
            </a:custGeom>
            <a:solidFill>
              <a:srgbClr val="F7B4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7"/>
            <p:cNvSpPr/>
            <p:nvPr/>
          </p:nvSpPr>
          <p:spPr>
            <a:xfrm>
              <a:off x="4854475" y="1638100"/>
              <a:ext cx="50125" cy="23150"/>
            </a:xfrm>
            <a:custGeom>
              <a:avLst/>
              <a:gdLst/>
              <a:ahLst/>
              <a:cxnLst/>
              <a:rect l="l" t="t" r="r" b="b"/>
              <a:pathLst>
                <a:path w="2005" h="926" extrusionOk="0">
                  <a:moveTo>
                    <a:pt x="270" y="1"/>
                  </a:moveTo>
                  <a:lnTo>
                    <a:pt x="0" y="78"/>
                  </a:lnTo>
                  <a:lnTo>
                    <a:pt x="0" y="116"/>
                  </a:lnTo>
                  <a:lnTo>
                    <a:pt x="39" y="155"/>
                  </a:lnTo>
                  <a:lnTo>
                    <a:pt x="270" y="78"/>
                  </a:lnTo>
                  <a:lnTo>
                    <a:pt x="463" y="78"/>
                  </a:lnTo>
                  <a:lnTo>
                    <a:pt x="694" y="39"/>
                  </a:lnTo>
                  <a:lnTo>
                    <a:pt x="848" y="78"/>
                  </a:lnTo>
                  <a:lnTo>
                    <a:pt x="1195" y="193"/>
                  </a:lnTo>
                  <a:lnTo>
                    <a:pt x="1465" y="348"/>
                  </a:lnTo>
                  <a:lnTo>
                    <a:pt x="1658" y="540"/>
                  </a:lnTo>
                  <a:lnTo>
                    <a:pt x="1812" y="694"/>
                  </a:lnTo>
                  <a:lnTo>
                    <a:pt x="1928" y="887"/>
                  </a:lnTo>
                  <a:lnTo>
                    <a:pt x="1966" y="926"/>
                  </a:lnTo>
                  <a:lnTo>
                    <a:pt x="2005" y="926"/>
                  </a:lnTo>
                  <a:lnTo>
                    <a:pt x="2005" y="849"/>
                  </a:lnTo>
                  <a:lnTo>
                    <a:pt x="1889" y="656"/>
                  </a:lnTo>
                  <a:lnTo>
                    <a:pt x="1735" y="502"/>
                  </a:lnTo>
                  <a:lnTo>
                    <a:pt x="1504" y="309"/>
                  </a:lnTo>
                  <a:lnTo>
                    <a:pt x="1234" y="116"/>
                  </a:lnTo>
                  <a:lnTo>
                    <a:pt x="1041" y="78"/>
                  </a:lnTo>
                  <a:lnTo>
                    <a:pt x="8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7"/>
            <p:cNvSpPr/>
            <p:nvPr/>
          </p:nvSpPr>
          <p:spPr>
            <a:xfrm>
              <a:off x="4986475" y="1676650"/>
              <a:ext cx="58800" cy="21225"/>
            </a:xfrm>
            <a:custGeom>
              <a:avLst/>
              <a:gdLst/>
              <a:ahLst/>
              <a:cxnLst/>
              <a:rect l="l" t="t" r="r" b="b"/>
              <a:pathLst>
                <a:path w="2352" h="849" extrusionOk="0">
                  <a:moveTo>
                    <a:pt x="1" y="0"/>
                  </a:moveTo>
                  <a:lnTo>
                    <a:pt x="1" y="39"/>
                  </a:lnTo>
                  <a:lnTo>
                    <a:pt x="155" y="270"/>
                  </a:lnTo>
                  <a:lnTo>
                    <a:pt x="348" y="424"/>
                  </a:lnTo>
                  <a:lnTo>
                    <a:pt x="502" y="579"/>
                  </a:lnTo>
                  <a:lnTo>
                    <a:pt x="694" y="694"/>
                  </a:lnTo>
                  <a:lnTo>
                    <a:pt x="887" y="771"/>
                  </a:lnTo>
                  <a:lnTo>
                    <a:pt x="1080" y="810"/>
                  </a:lnTo>
                  <a:lnTo>
                    <a:pt x="1465" y="848"/>
                  </a:lnTo>
                  <a:lnTo>
                    <a:pt x="1774" y="810"/>
                  </a:lnTo>
                  <a:lnTo>
                    <a:pt x="2082" y="733"/>
                  </a:lnTo>
                  <a:lnTo>
                    <a:pt x="2313" y="656"/>
                  </a:lnTo>
                  <a:lnTo>
                    <a:pt x="2352" y="617"/>
                  </a:lnTo>
                  <a:lnTo>
                    <a:pt x="2313" y="579"/>
                  </a:lnTo>
                  <a:lnTo>
                    <a:pt x="2043" y="656"/>
                  </a:lnTo>
                  <a:lnTo>
                    <a:pt x="1812" y="733"/>
                  </a:lnTo>
                  <a:lnTo>
                    <a:pt x="1504" y="771"/>
                  </a:lnTo>
                  <a:lnTo>
                    <a:pt x="1118" y="733"/>
                  </a:lnTo>
                  <a:lnTo>
                    <a:pt x="964" y="694"/>
                  </a:lnTo>
                  <a:lnTo>
                    <a:pt x="772" y="617"/>
                  </a:lnTo>
                  <a:lnTo>
                    <a:pt x="579" y="501"/>
                  </a:lnTo>
                  <a:lnTo>
                    <a:pt x="386" y="386"/>
                  </a:lnTo>
                  <a:lnTo>
                    <a:pt x="232" y="23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7"/>
            <p:cNvSpPr/>
            <p:nvPr/>
          </p:nvSpPr>
          <p:spPr>
            <a:xfrm>
              <a:off x="4867975" y="1484900"/>
              <a:ext cx="195625" cy="148425"/>
            </a:xfrm>
            <a:custGeom>
              <a:avLst/>
              <a:gdLst/>
              <a:ahLst/>
              <a:cxnLst/>
              <a:rect l="l" t="t" r="r" b="b"/>
              <a:pathLst>
                <a:path w="7825" h="5937" extrusionOk="0">
                  <a:moveTo>
                    <a:pt x="3893" y="1"/>
                  </a:moveTo>
                  <a:lnTo>
                    <a:pt x="3546" y="39"/>
                  </a:lnTo>
                  <a:lnTo>
                    <a:pt x="3199" y="78"/>
                  </a:lnTo>
                  <a:lnTo>
                    <a:pt x="2814" y="193"/>
                  </a:lnTo>
                  <a:lnTo>
                    <a:pt x="2467" y="309"/>
                  </a:lnTo>
                  <a:lnTo>
                    <a:pt x="2158" y="463"/>
                  </a:lnTo>
                  <a:lnTo>
                    <a:pt x="1850" y="656"/>
                  </a:lnTo>
                  <a:lnTo>
                    <a:pt x="1542" y="848"/>
                  </a:lnTo>
                  <a:lnTo>
                    <a:pt x="1272" y="1118"/>
                  </a:lnTo>
                  <a:lnTo>
                    <a:pt x="1041" y="1350"/>
                  </a:lnTo>
                  <a:lnTo>
                    <a:pt x="809" y="1619"/>
                  </a:lnTo>
                  <a:lnTo>
                    <a:pt x="617" y="1928"/>
                  </a:lnTo>
                  <a:lnTo>
                    <a:pt x="424" y="2236"/>
                  </a:lnTo>
                  <a:lnTo>
                    <a:pt x="270" y="2583"/>
                  </a:lnTo>
                  <a:lnTo>
                    <a:pt x="154" y="2930"/>
                  </a:lnTo>
                  <a:lnTo>
                    <a:pt x="77" y="3277"/>
                  </a:lnTo>
                  <a:lnTo>
                    <a:pt x="39" y="3624"/>
                  </a:lnTo>
                  <a:lnTo>
                    <a:pt x="39" y="4009"/>
                  </a:lnTo>
                  <a:lnTo>
                    <a:pt x="0" y="4009"/>
                  </a:lnTo>
                  <a:lnTo>
                    <a:pt x="0" y="4240"/>
                  </a:lnTo>
                  <a:lnTo>
                    <a:pt x="39" y="4510"/>
                  </a:lnTo>
                  <a:lnTo>
                    <a:pt x="154" y="5127"/>
                  </a:lnTo>
                  <a:lnTo>
                    <a:pt x="193" y="5165"/>
                  </a:lnTo>
                  <a:lnTo>
                    <a:pt x="231" y="5242"/>
                  </a:lnTo>
                  <a:lnTo>
                    <a:pt x="347" y="5435"/>
                  </a:lnTo>
                  <a:lnTo>
                    <a:pt x="463" y="5628"/>
                  </a:lnTo>
                  <a:lnTo>
                    <a:pt x="655" y="5782"/>
                  </a:lnTo>
                  <a:lnTo>
                    <a:pt x="848" y="5859"/>
                  </a:lnTo>
                  <a:lnTo>
                    <a:pt x="887" y="5897"/>
                  </a:lnTo>
                  <a:lnTo>
                    <a:pt x="1002" y="5936"/>
                  </a:lnTo>
                  <a:lnTo>
                    <a:pt x="1156" y="5936"/>
                  </a:lnTo>
                  <a:lnTo>
                    <a:pt x="1272" y="5897"/>
                  </a:lnTo>
                  <a:lnTo>
                    <a:pt x="1426" y="5820"/>
                  </a:lnTo>
                  <a:lnTo>
                    <a:pt x="1542" y="5705"/>
                  </a:lnTo>
                  <a:lnTo>
                    <a:pt x="1619" y="5589"/>
                  </a:lnTo>
                  <a:lnTo>
                    <a:pt x="1812" y="5319"/>
                  </a:lnTo>
                  <a:lnTo>
                    <a:pt x="2081" y="4741"/>
                  </a:lnTo>
                  <a:lnTo>
                    <a:pt x="2274" y="4510"/>
                  </a:lnTo>
                  <a:lnTo>
                    <a:pt x="2428" y="4279"/>
                  </a:lnTo>
                  <a:lnTo>
                    <a:pt x="2621" y="4047"/>
                  </a:lnTo>
                  <a:lnTo>
                    <a:pt x="2852" y="3855"/>
                  </a:lnTo>
                  <a:lnTo>
                    <a:pt x="3083" y="3701"/>
                  </a:lnTo>
                  <a:lnTo>
                    <a:pt x="3353" y="3546"/>
                  </a:lnTo>
                  <a:lnTo>
                    <a:pt x="3623" y="3431"/>
                  </a:lnTo>
                  <a:lnTo>
                    <a:pt x="3931" y="3354"/>
                  </a:lnTo>
                  <a:lnTo>
                    <a:pt x="4394" y="3315"/>
                  </a:lnTo>
                  <a:lnTo>
                    <a:pt x="4856" y="3277"/>
                  </a:lnTo>
                  <a:lnTo>
                    <a:pt x="5820" y="3238"/>
                  </a:lnTo>
                  <a:lnTo>
                    <a:pt x="6244" y="3200"/>
                  </a:lnTo>
                  <a:lnTo>
                    <a:pt x="6668" y="3200"/>
                  </a:lnTo>
                  <a:lnTo>
                    <a:pt x="7092" y="3084"/>
                  </a:lnTo>
                  <a:lnTo>
                    <a:pt x="7284" y="3045"/>
                  </a:lnTo>
                  <a:lnTo>
                    <a:pt x="7477" y="2930"/>
                  </a:lnTo>
                  <a:lnTo>
                    <a:pt x="7670" y="2814"/>
                  </a:lnTo>
                  <a:lnTo>
                    <a:pt x="7824" y="2660"/>
                  </a:lnTo>
                  <a:lnTo>
                    <a:pt x="7670" y="2275"/>
                  </a:lnTo>
                  <a:lnTo>
                    <a:pt x="7631" y="2236"/>
                  </a:lnTo>
                  <a:lnTo>
                    <a:pt x="7477" y="1966"/>
                  </a:lnTo>
                  <a:lnTo>
                    <a:pt x="7323" y="1696"/>
                  </a:lnTo>
                  <a:lnTo>
                    <a:pt x="7130" y="1465"/>
                  </a:lnTo>
                  <a:lnTo>
                    <a:pt x="6938" y="1234"/>
                  </a:lnTo>
                  <a:lnTo>
                    <a:pt x="6475" y="848"/>
                  </a:lnTo>
                  <a:lnTo>
                    <a:pt x="5974" y="502"/>
                  </a:lnTo>
                  <a:lnTo>
                    <a:pt x="5704" y="347"/>
                  </a:lnTo>
                  <a:lnTo>
                    <a:pt x="5434" y="232"/>
                  </a:lnTo>
                  <a:lnTo>
                    <a:pt x="5126" y="155"/>
                  </a:lnTo>
                  <a:lnTo>
                    <a:pt x="4818" y="78"/>
                  </a:lnTo>
                  <a:lnTo>
                    <a:pt x="4509" y="39"/>
                  </a:lnTo>
                  <a:lnTo>
                    <a:pt x="42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7"/>
            <p:cNvSpPr/>
            <p:nvPr/>
          </p:nvSpPr>
          <p:spPr>
            <a:xfrm>
              <a:off x="4489300" y="1228600"/>
              <a:ext cx="972225" cy="1220850"/>
            </a:xfrm>
            <a:custGeom>
              <a:avLst/>
              <a:gdLst/>
              <a:ahLst/>
              <a:cxnLst/>
              <a:rect l="l" t="t" r="r" b="b"/>
              <a:pathLst>
                <a:path w="38889" h="48834" extrusionOk="0">
                  <a:moveTo>
                    <a:pt x="3546" y="0"/>
                  </a:moveTo>
                  <a:lnTo>
                    <a:pt x="0" y="1426"/>
                  </a:lnTo>
                  <a:lnTo>
                    <a:pt x="9520" y="30487"/>
                  </a:lnTo>
                  <a:lnTo>
                    <a:pt x="9636" y="31296"/>
                  </a:lnTo>
                  <a:lnTo>
                    <a:pt x="9713" y="32221"/>
                  </a:lnTo>
                  <a:lnTo>
                    <a:pt x="9790" y="33378"/>
                  </a:lnTo>
                  <a:lnTo>
                    <a:pt x="9828" y="34688"/>
                  </a:lnTo>
                  <a:lnTo>
                    <a:pt x="9828" y="36076"/>
                  </a:lnTo>
                  <a:lnTo>
                    <a:pt x="9790" y="36769"/>
                  </a:lnTo>
                  <a:lnTo>
                    <a:pt x="9713" y="37463"/>
                  </a:lnTo>
                  <a:lnTo>
                    <a:pt x="9597" y="38118"/>
                  </a:lnTo>
                  <a:lnTo>
                    <a:pt x="9481" y="38774"/>
                  </a:lnTo>
                  <a:lnTo>
                    <a:pt x="9212" y="39968"/>
                  </a:lnTo>
                  <a:lnTo>
                    <a:pt x="8980" y="41163"/>
                  </a:lnTo>
                  <a:lnTo>
                    <a:pt x="8826" y="42242"/>
                  </a:lnTo>
                  <a:lnTo>
                    <a:pt x="8749" y="43283"/>
                  </a:lnTo>
                  <a:lnTo>
                    <a:pt x="8749" y="44208"/>
                  </a:lnTo>
                  <a:lnTo>
                    <a:pt x="8749" y="44632"/>
                  </a:lnTo>
                  <a:lnTo>
                    <a:pt x="8826" y="45056"/>
                  </a:lnTo>
                  <a:lnTo>
                    <a:pt x="8903" y="45403"/>
                  </a:lnTo>
                  <a:lnTo>
                    <a:pt x="9019" y="45750"/>
                  </a:lnTo>
                  <a:lnTo>
                    <a:pt x="9173" y="46058"/>
                  </a:lnTo>
                  <a:lnTo>
                    <a:pt x="9327" y="46328"/>
                  </a:lnTo>
                  <a:lnTo>
                    <a:pt x="9558" y="46559"/>
                  </a:lnTo>
                  <a:lnTo>
                    <a:pt x="9828" y="46790"/>
                  </a:lnTo>
                  <a:lnTo>
                    <a:pt x="10214" y="47022"/>
                  </a:lnTo>
                  <a:lnTo>
                    <a:pt x="10638" y="47253"/>
                  </a:lnTo>
                  <a:lnTo>
                    <a:pt x="11139" y="47484"/>
                  </a:lnTo>
                  <a:lnTo>
                    <a:pt x="11717" y="47715"/>
                  </a:lnTo>
                  <a:lnTo>
                    <a:pt x="12334" y="47947"/>
                  </a:lnTo>
                  <a:lnTo>
                    <a:pt x="12989" y="48139"/>
                  </a:lnTo>
                  <a:lnTo>
                    <a:pt x="13682" y="48332"/>
                  </a:lnTo>
                  <a:lnTo>
                    <a:pt x="14453" y="48486"/>
                  </a:lnTo>
                  <a:lnTo>
                    <a:pt x="15224" y="48640"/>
                  </a:lnTo>
                  <a:lnTo>
                    <a:pt x="16034" y="48756"/>
                  </a:lnTo>
                  <a:lnTo>
                    <a:pt x="16881" y="48794"/>
                  </a:lnTo>
                  <a:lnTo>
                    <a:pt x="17729" y="48833"/>
                  </a:lnTo>
                  <a:lnTo>
                    <a:pt x="18577" y="48833"/>
                  </a:lnTo>
                  <a:lnTo>
                    <a:pt x="19464" y="48794"/>
                  </a:lnTo>
                  <a:lnTo>
                    <a:pt x="20312" y="48833"/>
                  </a:lnTo>
                  <a:lnTo>
                    <a:pt x="21160" y="48833"/>
                  </a:lnTo>
                  <a:lnTo>
                    <a:pt x="22008" y="48794"/>
                  </a:lnTo>
                  <a:lnTo>
                    <a:pt x="22855" y="48756"/>
                  </a:lnTo>
                  <a:lnTo>
                    <a:pt x="23665" y="48640"/>
                  </a:lnTo>
                  <a:lnTo>
                    <a:pt x="24436" y="48486"/>
                  </a:lnTo>
                  <a:lnTo>
                    <a:pt x="25207" y="48332"/>
                  </a:lnTo>
                  <a:lnTo>
                    <a:pt x="25900" y="48139"/>
                  </a:lnTo>
                  <a:lnTo>
                    <a:pt x="26594" y="47947"/>
                  </a:lnTo>
                  <a:lnTo>
                    <a:pt x="27211" y="47715"/>
                  </a:lnTo>
                  <a:lnTo>
                    <a:pt x="27750" y="47484"/>
                  </a:lnTo>
                  <a:lnTo>
                    <a:pt x="28251" y="47253"/>
                  </a:lnTo>
                  <a:lnTo>
                    <a:pt x="28714" y="47022"/>
                  </a:lnTo>
                  <a:lnTo>
                    <a:pt x="29061" y="46790"/>
                  </a:lnTo>
                  <a:lnTo>
                    <a:pt x="29369" y="46559"/>
                  </a:lnTo>
                  <a:lnTo>
                    <a:pt x="29562" y="46328"/>
                  </a:lnTo>
                  <a:lnTo>
                    <a:pt x="29716" y="46058"/>
                  </a:lnTo>
                  <a:lnTo>
                    <a:pt x="29870" y="45750"/>
                  </a:lnTo>
                  <a:lnTo>
                    <a:pt x="29986" y="45403"/>
                  </a:lnTo>
                  <a:lnTo>
                    <a:pt x="30063" y="45056"/>
                  </a:lnTo>
                  <a:lnTo>
                    <a:pt x="30140" y="44632"/>
                  </a:lnTo>
                  <a:lnTo>
                    <a:pt x="30178" y="44208"/>
                  </a:lnTo>
                  <a:lnTo>
                    <a:pt x="30140" y="43283"/>
                  </a:lnTo>
                  <a:lnTo>
                    <a:pt x="30063" y="42242"/>
                  </a:lnTo>
                  <a:lnTo>
                    <a:pt x="29909" y="41163"/>
                  </a:lnTo>
                  <a:lnTo>
                    <a:pt x="29677" y="39968"/>
                  </a:lnTo>
                  <a:lnTo>
                    <a:pt x="29408" y="38774"/>
                  </a:lnTo>
                  <a:lnTo>
                    <a:pt x="29292" y="38118"/>
                  </a:lnTo>
                  <a:lnTo>
                    <a:pt x="29176" y="37463"/>
                  </a:lnTo>
                  <a:lnTo>
                    <a:pt x="29099" y="36769"/>
                  </a:lnTo>
                  <a:lnTo>
                    <a:pt x="29061" y="36076"/>
                  </a:lnTo>
                  <a:lnTo>
                    <a:pt x="29061" y="34688"/>
                  </a:lnTo>
                  <a:lnTo>
                    <a:pt x="29099" y="33378"/>
                  </a:lnTo>
                  <a:lnTo>
                    <a:pt x="29176" y="32221"/>
                  </a:lnTo>
                  <a:lnTo>
                    <a:pt x="29253" y="31296"/>
                  </a:lnTo>
                  <a:lnTo>
                    <a:pt x="29369" y="30487"/>
                  </a:lnTo>
                  <a:lnTo>
                    <a:pt x="38889" y="1426"/>
                  </a:lnTo>
                  <a:lnTo>
                    <a:pt x="35382" y="0"/>
                  </a:lnTo>
                  <a:lnTo>
                    <a:pt x="24050" y="19927"/>
                  </a:lnTo>
                  <a:lnTo>
                    <a:pt x="23858" y="20235"/>
                  </a:lnTo>
                  <a:lnTo>
                    <a:pt x="23626" y="20505"/>
                  </a:lnTo>
                  <a:lnTo>
                    <a:pt x="23357" y="20775"/>
                  </a:lnTo>
                  <a:lnTo>
                    <a:pt x="23087" y="21006"/>
                  </a:lnTo>
                  <a:lnTo>
                    <a:pt x="22817" y="21198"/>
                  </a:lnTo>
                  <a:lnTo>
                    <a:pt x="22509" y="21353"/>
                  </a:lnTo>
                  <a:lnTo>
                    <a:pt x="21930" y="21622"/>
                  </a:lnTo>
                  <a:lnTo>
                    <a:pt x="21314" y="21815"/>
                  </a:lnTo>
                  <a:lnTo>
                    <a:pt x="20736" y="21969"/>
                  </a:lnTo>
                  <a:lnTo>
                    <a:pt x="20196" y="22008"/>
                  </a:lnTo>
                  <a:lnTo>
                    <a:pt x="19734" y="22046"/>
                  </a:lnTo>
                  <a:lnTo>
                    <a:pt x="19155" y="22046"/>
                  </a:lnTo>
                  <a:lnTo>
                    <a:pt x="18693" y="22008"/>
                  </a:lnTo>
                  <a:lnTo>
                    <a:pt x="18153" y="21969"/>
                  </a:lnTo>
                  <a:lnTo>
                    <a:pt x="17575" y="21815"/>
                  </a:lnTo>
                  <a:lnTo>
                    <a:pt x="16959" y="21622"/>
                  </a:lnTo>
                  <a:lnTo>
                    <a:pt x="16380" y="21353"/>
                  </a:lnTo>
                  <a:lnTo>
                    <a:pt x="16072" y="21198"/>
                  </a:lnTo>
                  <a:lnTo>
                    <a:pt x="15802" y="21006"/>
                  </a:lnTo>
                  <a:lnTo>
                    <a:pt x="15532" y="20775"/>
                  </a:lnTo>
                  <a:lnTo>
                    <a:pt x="15263" y="20505"/>
                  </a:lnTo>
                  <a:lnTo>
                    <a:pt x="15031" y="20235"/>
                  </a:lnTo>
                  <a:lnTo>
                    <a:pt x="14839" y="19927"/>
                  </a:lnTo>
                  <a:lnTo>
                    <a:pt x="35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7"/>
            <p:cNvSpPr/>
            <p:nvPr/>
          </p:nvSpPr>
          <p:spPr>
            <a:xfrm>
              <a:off x="5376725" y="1214150"/>
              <a:ext cx="81925" cy="49150"/>
            </a:xfrm>
            <a:custGeom>
              <a:avLst/>
              <a:gdLst/>
              <a:ahLst/>
              <a:cxnLst/>
              <a:rect l="l" t="t" r="r" b="b"/>
              <a:pathLst>
                <a:path w="3277" h="1966" extrusionOk="0">
                  <a:moveTo>
                    <a:pt x="1002" y="0"/>
                  </a:moveTo>
                  <a:lnTo>
                    <a:pt x="810" y="39"/>
                  </a:lnTo>
                  <a:lnTo>
                    <a:pt x="578" y="77"/>
                  </a:lnTo>
                  <a:lnTo>
                    <a:pt x="424" y="193"/>
                  </a:lnTo>
                  <a:lnTo>
                    <a:pt x="231" y="309"/>
                  </a:lnTo>
                  <a:lnTo>
                    <a:pt x="116" y="501"/>
                  </a:lnTo>
                  <a:lnTo>
                    <a:pt x="0" y="694"/>
                  </a:lnTo>
                  <a:lnTo>
                    <a:pt x="3199" y="1966"/>
                  </a:lnTo>
                  <a:lnTo>
                    <a:pt x="3276" y="1773"/>
                  </a:lnTo>
                  <a:lnTo>
                    <a:pt x="3276" y="1581"/>
                  </a:lnTo>
                  <a:lnTo>
                    <a:pt x="3276" y="1388"/>
                  </a:lnTo>
                  <a:lnTo>
                    <a:pt x="3199" y="1195"/>
                  </a:lnTo>
                  <a:lnTo>
                    <a:pt x="3122" y="1002"/>
                  </a:lnTo>
                  <a:lnTo>
                    <a:pt x="2968" y="848"/>
                  </a:lnTo>
                  <a:lnTo>
                    <a:pt x="2814" y="694"/>
                  </a:lnTo>
                  <a:lnTo>
                    <a:pt x="2660" y="617"/>
                  </a:lnTo>
                  <a:lnTo>
                    <a:pt x="1426" y="77"/>
                  </a:lnTo>
                  <a:lnTo>
                    <a:pt x="1234" y="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7"/>
            <p:cNvSpPr/>
            <p:nvPr/>
          </p:nvSpPr>
          <p:spPr>
            <a:xfrm>
              <a:off x="4863150" y="1732525"/>
              <a:ext cx="221625" cy="127225"/>
            </a:xfrm>
            <a:custGeom>
              <a:avLst/>
              <a:gdLst/>
              <a:ahLst/>
              <a:cxnLst/>
              <a:rect l="l" t="t" r="r" b="b"/>
              <a:pathLst>
                <a:path w="8865" h="5089" extrusionOk="0">
                  <a:moveTo>
                    <a:pt x="39" y="1"/>
                  </a:moveTo>
                  <a:lnTo>
                    <a:pt x="0" y="309"/>
                  </a:lnTo>
                  <a:lnTo>
                    <a:pt x="0" y="656"/>
                  </a:lnTo>
                  <a:lnTo>
                    <a:pt x="0" y="1080"/>
                  </a:lnTo>
                  <a:lnTo>
                    <a:pt x="77" y="1543"/>
                  </a:lnTo>
                  <a:lnTo>
                    <a:pt x="193" y="1966"/>
                  </a:lnTo>
                  <a:lnTo>
                    <a:pt x="347" y="2352"/>
                  </a:lnTo>
                  <a:lnTo>
                    <a:pt x="540" y="2737"/>
                  </a:lnTo>
                  <a:lnTo>
                    <a:pt x="733" y="3123"/>
                  </a:lnTo>
                  <a:lnTo>
                    <a:pt x="1002" y="3470"/>
                  </a:lnTo>
                  <a:lnTo>
                    <a:pt x="1272" y="3778"/>
                  </a:lnTo>
                  <a:lnTo>
                    <a:pt x="1619" y="4048"/>
                  </a:lnTo>
                  <a:lnTo>
                    <a:pt x="1927" y="4318"/>
                  </a:lnTo>
                  <a:lnTo>
                    <a:pt x="2313" y="4549"/>
                  </a:lnTo>
                  <a:lnTo>
                    <a:pt x="2698" y="4741"/>
                  </a:lnTo>
                  <a:lnTo>
                    <a:pt x="3122" y="4896"/>
                  </a:lnTo>
                  <a:lnTo>
                    <a:pt x="3546" y="4973"/>
                  </a:lnTo>
                  <a:lnTo>
                    <a:pt x="3970" y="5050"/>
                  </a:lnTo>
                  <a:lnTo>
                    <a:pt x="4433" y="5088"/>
                  </a:lnTo>
                  <a:lnTo>
                    <a:pt x="4895" y="5050"/>
                  </a:lnTo>
                  <a:lnTo>
                    <a:pt x="5319" y="4973"/>
                  </a:lnTo>
                  <a:lnTo>
                    <a:pt x="5743" y="4896"/>
                  </a:lnTo>
                  <a:lnTo>
                    <a:pt x="6167" y="4741"/>
                  </a:lnTo>
                  <a:lnTo>
                    <a:pt x="6552" y="4549"/>
                  </a:lnTo>
                  <a:lnTo>
                    <a:pt x="6899" y="4318"/>
                  </a:lnTo>
                  <a:lnTo>
                    <a:pt x="7246" y="4048"/>
                  </a:lnTo>
                  <a:lnTo>
                    <a:pt x="7555" y="3778"/>
                  </a:lnTo>
                  <a:lnTo>
                    <a:pt x="7863" y="3470"/>
                  </a:lnTo>
                  <a:lnTo>
                    <a:pt x="8094" y="3123"/>
                  </a:lnTo>
                  <a:lnTo>
                    <a:pt x="8325" y="2737"/>
                  </a:lnTo>
                  <a:lnTo>
                    <a:pt x="8518" y="2352"/>
                  </a:lnTo>
                  <a:lnTo>
                    <a:pt x="8672" y="1966"/>
                  </a:lnTo>
                  <a:lnTo>
                    <a:pt x="8788" y="1543"/>
                  </a:lnTo>
                  <a:lnTo>
                    <a:pt x="8826" y="1080"/>
                  </a:lnTo>
                  <a:lnTo>
                    <a:pt x="8865" y="656"/>
                  </a:lnTo>
                  <a:lnTo>
                    <a:pt x="8826" y="155"/>
                  </a:lnTo>
                  <a:lnTo>
                    <a:pt x="8557" y="502"/>
                  </a:lnTo>
                  <a:lnTo>
                    <a:pt x="8248" y="772"/>
                  </a:lnTo>
                  <a:lnTo>
                    <a:pt x="8210" y="1157"/>
                  </a:lnTo>
                  <a:lnTo>
                    <a:pt x="8133" y="1504"/>
                  </a:lnTo>
                  <a:lnTo>
                    <a:pt x="8017" y="1851"/>
                  </a:lnTo>
                  <a:lnTo>
                    <a:pt x="7901" y="2198"/>
                  </a:lnTo>
                  <a:lnTo>
                    <a:pt x="7747" y="2545"/>
                  </a:lnTo>
                  <a:lnTo>
                    <a:pt x="7555" y="2814"/>
                  </a:lnTo>
                  <a:lnTo>
                    <a:pt x="7323" y="3123"/>
                  </a:lnTo>
                  <a:lnTo>
                    <a:pt x="7092" y="3393"/>
                  </a:lnTo>
                  <a:lnTo>
                    <a:pt x="6822" y="3624"/>
                  </a:lnTo>
                  <a:lnTo>
                    <a:pt x="6514" y="3816"/>
                  </a:lnTo>
                  <a:lnTo>
                    <a:pt x="6206" y="4009"/>
                  </a:lnTo>
                  <a:lnTo>
                    <a:pt x="5897" y="4163"/>
                  </a:lnTo>
                  <a:lnTo>
                    <a:pt x="5550" y="4279"/>
                  </a:lnTo>
                  <a:lnTo>
                    <a:pt x="5165" y="4395"/>
                  </a:lnTo>
                  <a:lnTo>
                    <a:pt x="4818" y="4433"/>
                  </a:lnTo>
                  <a:lnTo>
                    <a:pt x="4433" y="4472"/>
                  </a:lnTo>
                  <a:lnTo>
                    <a:pt x="4047" y="4433"/>
                  </a:lnTo>
                  <a:lnTo>
                    <a:pt x="3662" y="4395"/>
                  </a:lnTo>
                  <a:lnTo>
                    <a:pt x="3276" y="4279"/>
                  </a:lnTo>
                  <a:lnTo>
                    <a:pt x="2930" y="4163"/>
                  </a:lnTo>
                  <a:lnTo>
                    <a:pt x="2621" y="4009"/>
                  </a:lnTo>
                  <a:lnTo>
                    <a:pt x="2313" y="3816"/>
                  </a:lnTo>
                  <a:lnTo>
                    <a:pt x="2005" y="3585"/>
                  </a:lnTo>
                  <a:lnTo>
                    <a:pt x="1735" y="3354"/>
                  </a:lnTo>
                  <a:lnTo>
                    <a:pt x="1503" y="3084"/>
                  </a:lnTo>
                  <a:lnTo>
                    <a:pt x="1272" y="2776"/>
                  </a:lnTo>
                  <a:lnTo>
                    <a:pt x="1080" y="2468"/>
                  </a:lnTo>
                  <a:lnTo>
                    <a:pt x="925" y="2121"/>
                  </a:lnTo>
                  <a:lnTo>
                    <a:pt x="771" y="1774"/>
                  </a:lnTo>
                  <a:lnTo>
                    <a:pt x="694" y="1427"/>
                  </a:lnTo>
                  <a:lnTo>
                    <a:pt x="617" y="1041"/>
                  </a:lnTo>
                  <a:lnTo>
                    <a:pt x="617" y="656"/>
                  </a:lnTo>
                  <a:lnTo>
                    <a:pt x="309" y="348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7"/>
            <p:cNvSpPr/>
            <p:nvPr/>
          </p:nvSpPr>
          <p:spPr>
            <a:xfrm>
              <a:off x="4492175" y="1236300"/>
              <a:ext cx="130100" cy="109875"/>
            </a:xfrm>
            <a:custGeom>
              <a:avLst/>
              <a:gdLst/>
              <a:ahLst/>
              <a:cxnLst/>
              <a:rect l="l" t="t" r="r" b="b"/>
              <a:pathLst>
                <a:path w="5204" h="4395" extrusionOk="0">
                  <a:moveTo>
                    <a:pt x="3585" y="1"/>
                  </a:moveTo>
                  <a:lnTo>
                    <a:pt x="1" y="1388"/>
                  </a:lnTo>
                  <a:lnTo>
                    <a:pt x="964" y="4395"/>
                  </a:lnTo>
                  <a:lnTo>
                    <a:pt x="5204" y="2853"/>
                  </a:lnTo>
                  <a:lnTo>
                    <a:pt x="3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7"/>
            <p:cNvSpPr/>
            <p:nvPr/>
          </p:nvSpPr>
          <p:spPr>
            <a:xfrm>
              <a:off x="5330475" y="1235350"/>
              <a:ext cx="127200" cy="117575"/>
            </a:xfrm>
            <a:custGeom>
              <a:avLst/>
              <a:gdLst/>
              <a:ahLst/>
              <a:cxnLst/>
              <a:rect l="l" t="t" r="r" b="b"/>
              <a:pathLst>
                <a:path w="5088" h="4703" extrusionOk="0">
                  <a:moveTo>
                    <a:pt x="1580" y="0"/>
                  </a:moveTo>
                  <a:lnTo>
                    <a:pt x="0" y="2737"/>
                  </a:lnTo>
                  <a:lnTo>
                    <a:pt x="4086" y="4702"/>
                  </a:lnTo>
                  <a:lnTo>
                    <a:pt x="5088" y="1580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7"/>
            <p:cNvSpPr/>
            <p:nvPr/>
          </p:nvSpPr>
          <p:spPr>
            <a:xfrm>
              <a:off x="4452675" y="1054200"/>
              <a:ext cx="106025" cy="201400"/>
            </a:xfrm>
            <a:custGeom>
              <a:avLst/>
              <a:gdLst/>
              <a:ahLst/>
              <a:cxnLst/>
              <a:rect l="l" t="t" r="r" b="b"/>
              <a:pathLst>
                <a:path w="4241" h="8056" extrusionOk="0">
                  <a:moveTo>
                    <a:pt x="1195" y="0"/>
                  </a:moveTo>
                  <a:lnTo>
                    <a:pt x="0" y="77"/>
                  </a:lnTo>
                  <a:lnTo>
                    <a:pt x="155" y="1311"/>
                  </a:lnTo>
                  <a:lnTo>
                    <a:pt x="347" y="2428"/>
                  </a:lnTo>
                  <a:lnTo>
                    <a:pt x="540" y="3431"/>
                  </a:lnTo>
                  <a:lnTo>
                    <a:pt x="810" y="4664"/>
                  </a:lnTo>
                  <a:lnTo>
                    <a:pt x="1234" y="6206"/>
                  </a:lnTo>
                  <a:lnTo>
                    <a:pt x="1735" y="8056"/>
                  </a:lnTo>
                  <a:lnTo>
                    <a:pt x="3893" y="7015"/>
                  </a:lnTo>
                  <a:lnTo>
                    <a:pt x="3970" y="6283"/>
                  </a:lnTo>
                  <a:lnTo>
                    <a:pt x="4124" y="4625"/>
                  </a:lnTo>
                  <a:lnTo>
                    <a:pt x="4202" y="3739"/>
                  </a:lnTo>
                  <a:lnTo>
                    <a:pt x="4240" y="2968"/>
                  </a:lnTo>
                  <a:lnTo>
                    <a:pt x="4202" y="2428"/>
                  </a:lnTo>
                  <a:lnTo>
                    <a:pt x="4163" y="2313"/>
                  </a:lnTo>
                  <a:lnTo>
                    <a:pt x="4124" y="2274"/>
                  </a:lnTo>
                  <a:lnTo>
                    <a:pt x="4124" y="2236"/>
                  </a:lnTo>
                  <a:lnTo>
                    <a:pt x="4047" y="2274"/>
                  </a:lnTo>
                  <a:lnTo>
                    <a:pt x="3970" y="2351"/>
                  </a:lnTo>
                  <a:lnTo>
                    <a:pt x="3855" y="2506"/>
                  </a:lnTo>
                  <a:lnTo>
                    <a:pt x="3701" y="2775"/>
                  </a:lnTo>
                  <a:lnTo>
                    <a:pt x="3585" y="3084"/>
                  </a:lnTo>
                  <a:lnTo>
                    <a:pt x="3431" y="3623"/>
                  </a:lnTo>
                  <a:lnTo>
                    <a:pt x="3392" y="3893"/>
                  </a:lnTo>
                  <a:lnTo>
                    <a:pt x="2930" y="2737"/>
                  </a:lnTo>
                  <a:lnTo>
                    <a:pt x="2544" y="1696"/>
                  </a:lnTo>
                  <a:lnTo>
                    <a:pt x="2236" y="694"/>
                  </a:lnTo>
                  <a:lnTo>
                    <a:pt x="2159" y="540"/>
                  </a:lnTo>
                  <a:lnTo>
                    <a:pt x="2082" y="424"/>
                  </a:lnTo>
                  <a:lnTo>
                    <a:pt x="1966" y="270"/>
                  </a:lnTo>
                  <a:lnTo>
                    <a:pt x="1851" y="193"/>
                  </a:lnTo>
                  <a:lnTo>
                    <a:pt x="1696" y="116"/>
                  </a:lnTo>
                  <a:lnTo>
                    <a:pt x="1542" y="39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rgbClr val="F7B4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7"/>
            <p:cNvSpPr/>
            <p:nvPr/>
          </p:nvSpPr>
          <p:spPr>
            <a:xfrm>
              <a:off x="4483500" y="1055150"/>
              <a:ext cx="22200" cy="68450"/>
            </a:xfrm>
            <a:custGeom>
              <a:avLst/>
              <a:gdLst/>
              <a:ahLst/>
              <a:cxnLst/>
              <a:rect l="l" t="t" r="r" b="b"/>
              <a:pathLst>
                <a:path w="888" h="2738" extrusionOk="0">
                  <a:moveTo>
                    <a:pt x="39" y="1"/>
                  </a:moveTo>
                  <a:lnTo>
                    <a:pt x="1" y="39"/>
                  </a:lnTo>
                  <a:lnTo>
                    <a:pt x="810" y="2699"/>
                  </a:lnTo>
                  <a:lnTo>
                    <a:pt x="849" y="2737"/>
                  </a:lnTo>
                  <a:lnTo>
                    <a:pt x="887" y="2660"/>
                  </a:lnTo>
                  <a:lnTo>
                    <a:pt x="78" y="39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7"/>
            <p:cNvSpPr/>
            <p:nvPr/>
          </p:nvSpPr>
          <p:spPr>
            <a:xfrm>
              <a:off x="4465200" y="1056125"/>
              <a:ext cx="21225" cy="68425"/>
            </a:xfrm>
            <a:custGeom>
              <a:avLst/>
              <a:gdLst/>
              <a:ahLst/>
              <a:cxnLst/>
              <a:rect l="l" t="t" r="r" b="b"/>
              <a:pathLst>
                <a:path w="849" h="2737" extrusionOk="0">
                  <a:moveTo>
                    <a:pt x="1" y="0"/>
                  </a:moveTo>
                  <a:lnTo>
                    <a:pt x="1" y="78"/>
                  </a:lnTo>
                  <a:lnTo>
                    <a:pt x="771" y="2698"/>
                  </a:lnTo>
                  <a:lnTo>
                    <a:pt x="810" y="2737"/>
                  </a:lnTo>
                  <a:lnTo>
                    <a:pt x="848" y="2698"/>
                  </a:lnTo>
                  <a:lnTo>
                    <a:pt x="39" y="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7"/>
            <p:cNvSpPr/>
            <p:nvPr/>
          </p:nvSpPr>
          <p:spPr>
            <a:xfrm>
              <a:off x="4509525" y="1151525"/>
              <a:ext cx="14475" cy="64575"/>
            </a:xfrm>
            <a:custGeom>
              <a:avLst/>
              <a:gdLst/>
              <a:ahLst/>
              <a:cxnLst/>
              <a:rect l="l" t="t" r="r" b="b"/>
              <a:pathLst>
                <a:path w="579" h="2583" extrusionOk="0">
                  <a:moveTo>
                    <a:pt x="502" y="0"/>
                  </a:moveTo>
                  <a:lnTo>
                    <a:pt x="347" y="154"/>
                  </a:lnTo>
                  <a:lnTo>
                    <a:pt x="232" y="347"/>
                  </a:lnTo>
                  <a:lnTo>
                    <a:pt x="78" y="617"/>
                  </a:lnTo>
                  <a:lnTo>
                    <a:pt x="0" y="964"/>
                  </a:lnTo>
                  <a:lnTo>
                    <a:pt x="0" y="1156"/>
                  </a:lnTo>
                  <a:lnTo>
                    <a:pt x="0" y="1388"/>
                  </a:lnTo>
                  <a:lnTo>
                    <a:pt x="39" y="1657"/>
                  </a:lnTo>
                  <a:lnTo>
                    <a:pt x="116" y="1927"/>
                  </a:lnTo>
                  <a:lnTo>
                    <a:pt x="232" y="2236"/>
                  </a:lnTo>
                  <a:lnTo>
                    <a:pt x="386" y="2582"/>
                  </a:lnTo>
                  <a:lnTo>
                    <a:pt x="463" y="2582"/>
                  </a:lnTo>
                  <a:lnTo>
                    <a:pt x="463" y="2544"/>
                  </a:lnTo>
                  <a:lnTo>
                    <a:pt x="309" y="2236"/>
                  </a:lnTo>
                  <a:lnTo>
                    <a:pt x="193" y="1927"/>
                  </a:lnTo>
                  <a:lnTo>
                    <a:pt x="116" y="1657"/>
                  </a:lnTo>
                  <a:lnTo>
                    <a:pt x="78" y="1388"/>
                  </a:lnTo>
                  <a:lnTo>
                    <a:pt x="78" y="1195"/>
                  </a:lnTo>
                  <a:lnTo>
                    <a:pt x="78" y="964"/>
                  </a:lnTo>
                  <a:lnTo>
                    <a:pt x="155" y="655"/>
                  </a:lnTo>
                  <a:lnTo>
                    <a:pt x="270" y="385"/>
                  </a:lnTo>
                  <a:lnTo>
                    <a:pt x="386" y="231"/>
                  </a:lnTo>
                  <a:lnTo>
                    <a:pt x="579" y="77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7"/>
            <p:cNvSpPr/>
            <p:nvPr/>
          </p:nvSpPr>
          <p:spPr>
            <a:xfrm>
              <a:off x="4475800" y="1133200"/>
              <a:ext cx="18325" cy="50125"/>
            </a:xfrm>
            <a:custGeom>
              <a:avLst/>
              <a:gdLst/>
              <a:ahLst/>
              <a:cxnLst/>
              <a:rect l="l" t="t" r="r" b="b"/>
              <a:pathLst>
                <a:path w="733" h="2005" extrusionOk="0">
                  <a:moveTo>
                    <a:pt x="39" y="1"/>
                  </a:moveTo>
                  <a:lnTo>
                    <a:pt x="0" y="39"/>
                  </a:lnTo>
                  <a:lnTo>
                    <a:pt x="39" y="78"/>
                  </a:lnTo>
                  <a:lnTo>
                    <a:pt x="155" y="155"/>
                  </a:lnTo>
                  <a:lnTo>
                    <a:pt x="270" y="271"/>
                  </a:lnTo>
                  <a:lnTo>
                    <a:pt x="424" y="425"/>
                  </a:lnTo>
                  <a:lnTo>
                    <a:pt x="540" y="656"/>
                  </a:lnTo>
                  <a:lnTo>
                    <a:pt x="617" y="1003"/>
                  </a:lnTo>
                  <a:lnTo>
                    <a:pt x="617" y="1427"/>
                  </a:lnTo>
                  <a:lnTo>
                    <a:pt x="579" y="1928"/>
                  </a:lnTo>
                  <a:lnTo>
                    <a:pt x="617" y="2005"/>
                  </a:lnTo>
                  <a:lnTo>
                    <a:pt x="656" y="1966"/>
                  </a:lnTo>
                  <a:lnTo>
                    <a:pt x="733" y="1427"/>
                  </a:lnTo>
                  <a:lnTo>
                    <a:pt x="694" y="964"/>
                  </a:lnTo>
                  <a:lnTo>
                    <a:pt x="617" y="617"/>
                  </a:lnTo>
                  <a:lnTo>
                    <a:pt x="463" y="386"/>
                  </a:lnTo>
                  <a:lnTo>
                    <a:pt x="347" y="193"/>
                  </a:lnTo>
                  <a:lnTo>
                    <a:pt x="193" y="78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7"/>
            <p:cNvSpPr/>
            <p:nvPr/>
          </p:nvSpPr>
          <p:spPr>
            <a:xfrm>
              <a:off x="4491225" y="1215100"/>
              <a:ext cx="82875" cy="48200"/>
            </a:xfrm>
            <a:custGeom>
              <a:avLst/>
              <a:gdLst/>
              <a:ahLst/>
              <a:cxnLst/>
              <a:rect l="l" t="t" r="r" b="b"/>
              <a:pathLst>
                <a:path w="3315" h="1928" extrusionOk="0">
                  <a:moveTo>
                    <a:pt x="2159" y="1"/>
                  </a:moveTo>
                  <a:lnTo>
                    <a:pt x="1966" y="78"/>
                  </a:lnTo>
                  <a:lnTo>
                    <a:pt x="732" y="502"/>
                  </a:lnTo>
                  <a:lnTo>
                    <a:pt x="501" y="618"/>
                  </a:lnTo>
                  <a:lnTo>
                    <a:pt x="347" y="733"/>
                  </a:lnTo>
                  <a:lnTo>
                    <a:pt x="193" y="887"/>
                  </a:lnTo>
                  <a:lnTo>
                    <a:pt x="116" y="1080"/>
                  </a:lnTo>
                  <a:lnTo>
                    <a:pt x="39" y="1273"/>
                  </a:lnTo>
                  <a:lnTo>
                    <a:pt x="0" y="1504"/>
                  </a:lnTo>
                  <a:lnTo>
                    <a:pt x="39" y="1697"/>
                  </a:lnTo>
                  <a:lnTo>
                    <a:pt x="77" y="1928"/>
                  </a:lnTo>
                  <a:lnTo>
                    <a:pt x="3315" y="656"/>
                  </a:lnTo>
                  <a:lnTo>
                    <a:pt x="3199" y="502"/>
                  </a:lnTo>
                  <a:lnTo>
                    <a:pt x="3084" y="309"/>
                  </a:lnTo>
                  <a:lnTo>
                    <a:pt x="2929" y="194"/>
                  </a:lnTo>
                  <a:lnTo>
                    <a:pt x="2775" y="78"/>
                  </a:lnTo>
                  <a:lnTo>
                    <a:pt x="2582" y="3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1"/>
          <p:cNvSpPr txBox="1">
            <a:spLocks noGrp="1"/>
          </p:cNvSpPr>
          <p:nvPr>
            <p:ph type="subTitle" idx="13"/>
          </p:nvPr>
        </p:nvSpPr>
        <p:spPr>
          <a:xfrm>
            <a:off x="5828275" y="2056754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Makes your jobseeking process easier</a:t>
            </a:r>
            <a:endParaRPr dirty="0"/>
          </a:p>
        </p:txBody>
      </p:sp>
      <p:sp>
        <p:nvSpPr>
          <p:cNvPr id="613" name="Google Shape;613;p51"/>
          <p:cNvSpPr txBox="1">
            <a:spLocks noGrp="1"/>
          </p:cNvSpPr>
          <p:nvPr>
            <p:ph type="subTitle" idx="15"/>
          </p:nvPr>
        </p:nvSpPr>
        <p:spPr>
          <a:xfrm>
            <a:off x="5828275" y="345029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Will be explained in the next slide</a:t>
            </a:r>
            <a:endParaRPr dirty="0"/>
          </a:p>
        </p:txBody>
      </p:sp>
      <p:sp>
        <p:nvSpPr>
          <p:cNvPr id="614" name="Google Shape;614;p51"/>
          <p:cNvSpPr txBox="1">
            <a:spLocks noGrp="1"/>
          </p:cNvSpPr>
          <p:nvPr>
            <p:ph type="title" idx="9"/>
          </p:nvPr>
        </p:nvSpPr>
        <p:spPr>
          <a:xfrm>
            <a:off x="5828275" y="1597914"/>
            <a:ext cx="19860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</a:t>
            </a:r>
            <a:endParaRPr dirty="0"/>
          </a:p>
        </p:txBody>
      </p:sp>
      <p:sp>
        <p:nvSpPr>
          <p:cNvPr id="615" name="Google Shape;615;p51"/>
          <p:cNvSpPr txBox="1">
            <a:spLocks noGrp="1"/>
          </p:cNvSpPr>
          <p:nvPr>
            <p:ph type="title"/>
          </p:nvPr>
        </p:nvSpPr>
        <p:spPr>
          <a:xfrm>
            <a:off x="720000" y="4660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APP</a:t>
            </a:r>
            <a:endParaRPr dirty="0"/>
          </a:p>
        </p:txBody>
      </p:sp>
      <p:sp>
        <p:nvSpPr>
          <p:cNvPr id="616" name="Google Shape;616;p51"/>
          <p:cNvSpPr txBox="1">
            <a:spLocks noGrp="1"/>
          </p:cNvSpPr>
          <p:nvPr>
            <p:ph type="title" idx="2"/>
          </p:nvPr>
        </p:nvSpPr>
        <p:spPr>
          <a:xfrm>
            <a:off x="1329825" y="1597925"/>
            <a:ext cx="19860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</a:t>
            </a:r>
            <a:endParaRPr dirty="0"/>
          </a:p>
        </p:txBody>
      </p:sp>
      <p:sp>
        <p:nvSpPr>
          <p:cNvPr id="617" name="Google Shape;617;p51"/>
          <p:cNvSpPr txBox="1">
            <a:spLocks noGrp="1"/>
          </p:cNvSpPr>
          <p:nvPr>
            <p:ph type="subTitle" idx="1"/>
          </p:nvPr>
        </p:nvSpPr>
        <p:spPr>
          <a:xfrm>
            <a:off x="1329725" y="2056776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app to search for tech-related jobs worldwide</a:t>
            </a:r>
            <a:endParaRPr dirty="0"/>
          </a:p>
        </p:txBody>
      </p:sp>
      <p:sp>
        <p:nvSpPr>
          <p:cNvPr id="618" name="Google Shape;618;p51"/>
          <p:cNvSpPr txBox="1">
            <a:spLocks noGrp="1"/>
          </p:cNvSpPr>
          <p:nvPr>
            <p:ph type="title" idx="3"/>
          </p:nvPr>
        </p:nvSpPr>
        <p:spPr>
          <a:xfrm>
            <a:off x="3470200" y="1597925"/>
            <a:ext cx="22038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</a:t>
            </a:r>
            <a:endParaRPr dirty="0"/>
          </a:p>
        </p:txBody>
      </p:sp>
      <p:sp>
        <p:nvSpPr>
          <p:cNvPr id="619" name="Google Shape;619;p51"/>
          <p:cNvSpPr txBox="1">
            <a:spLocks noGrp="1"/>
          </p:cNvSpPr>
          <p:nvPr>
            <p:ph type="subTitle" idx="4"/>
          </p:nvPr>
        </p:nvSpPr>
        <p:spPr>
          <a:xfrm>
            <a:off x="3470200" y="2056765"/>
            <a:ext cx="2203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Jobseekers who are lookiing for tech related jobs</a:t>
            </a:r>
            <a:endParaRPr dirty="0"/>
          </a:p>
        </p:txBody>
      </p:sp>
      <p:sp>
        <p:nvSpPr>
          <p:cNvPr id="620" name="Google Shape;620;p51"/>
          <p:cNvSpPr txBox="1">
            <a:spLocks noGrp="1"/>
          </p:cNvSpPr>
          <p:nvPr>
            <p:ph type="subTitle" idx="6"/>
          </p:nvPr>
        </p:nvSpPr>
        <p:spPr>
          <a:xfrm>
            <a:off x="1329725" y="345029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June 22 – 24, 2022 </a:t>
            </a:r>
            <a:endParaRPr dirty="0"/>
          </a:p>
        </p:txBody>
      </p:sp>
      <p:sp>
        <p:nvSpPr>
          <p:cNvPr id="621" name="Google Shape;621;p51"/>
          <p:cNvSpPr txBox="1">
            <a:spLocks noGrp="1"/>
          </p:cNvSpPr>
          <p:nvPr>
            <p:ph type="subTitle" idx="8"/>
          </p:nvPr>
        </p:nvSpPr>
        <p:spPr>
          <a:xfrm>
            <a:off x="3470200" y="3450300"/>
            <a:ext cx="2203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Worldwide </a:t>
            </a:r>
            <a:r>
              <a:rPr lang="en" dirty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622" name="Google Shape;622;p51"/>
          <p:cNvSpPr txBox="1">
            <a:spLocks noGrp="1"/>
          </p:cNvSpPr>
          <p:nvPr>
            <p:ph type="title" idx="14"/>
          </p:nvPr>
        </p:nvSpPr>
        <p:spPr>
          <a:xfrm>
            <a:off x="5828100" y="2991450"/>
            <a:ext cx="19860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</a:t>
            </a:r>
            <a:endParaRPr dirty="0"/>
          </a:p>
        </p:txBody>
      </p:sp>
      <p:sp>
        <p:nvSpPr>
          <p:cNvPr id="623" name="Google Shape;623;p51"/>
          <p:cNvSpPr txBox="1">
            <a:spLocks noGrp="1"/>
          </p:cNvSpPr>
          <p:nvPr>
            <p:ph type="title" idx="5"/>
          </p:nvPr>
        </p:nvSpPr>
        <p:spPr>
          <a:xfrm>
            <a:off x="1329825" y="2991451"/>
            <a:ext cx="19860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WHEN</a:t>
            </a:r>
            <a:endParaRPr dirty="0"/>
          </a:p>
        </p:txBody>
      </p:sp>
      <p:sp>
        <p:nvSpPr>
          <p:cNvPr id="624" name="Google Shape;624;p51"/>
          <p:cNvSpPr txBox="1">
            <a:spLocks noGrp="1"/>
          </p:cNvSpPr>
          <p:nvPr>
            <p:ph type="title" idx="7"/>
          </p:nvPr>
        </p:nvSpPr>
        <p:spPr>
          <a:xfrm>
            <a:off x="3470200" y="2991460"/>
            <a:ext cx="2203800" cy="4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/>
          <p:nvPr/>
        </p:nvSpPr>
        <p:spPr>
          <a:xfrm>
            <a:off x="5449022" y="1242041"/>
            <a:ext cx="2974960" cy="2975018"/>
          </a:xfrm>
          <a:custGeom>
            <a:avLst/>
            <a:gdLst/>
            <a:ahLst/>
            <a:cxnLst/>
            <a:rect l="l" t="t" r="r" b="b"/>
            <a:pathLst>
              <a:path w="51381" h="51382" extrusionOk="0">
                <a:moveTo>
                  <a:pt x="0" y="1"/>
                </a:moveTo>
                <a:lnTo>
                  <a:pt x="0" y="51381"/>
                </a:lnTo>
                <a:lnTo>
                  <a:pt x="51380" y="51381"/>
                </a:lnTo>
                <a:lnTo>
                  <a:pt x="5138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6"/>
          <p:cNvSpPr txBox="1">
            <a:spLocks noGrp="1"/>
          </p:cNvSpPr>
          <p:nvPr>
            <p:ph type="title"/>
          </p:nvPr>
        </p:nvSpPr>
        <p:spPr>
          <a:xfrm>
            <a:off x="1214350" y="1957400"/>
            <a:ext cx="3424240" cy="19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TECH STACK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64" name="Google Shape;364;p46"/>
          <p:cNvSpPr txBox="1">
            <a:spLocks noGrp="1"/>
          </p:cNvSpPr>
          <p:nvPr>
            <p:ph type="title" idx="2"/>
          </p:nvPr>
        </p:nvSpPr>
        <p:spPr>
          <a:xfrm>
            <a:off x="1298500" y="630000"/>
            <a:ext cx="1152300" cy="10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0" name="Google Shape;400;p46"/>
          <p:cNvSpPr txBox="1">
            <a:spLocks noGrp="1"/>
          </p:cNvSpPr>
          <p:nvPr>
            <p:ph type="subTitle" idx="4294967295"/>
          </p:nvPr>
        </p:nvSpPr>
        <p:spPr>
          <a:xfrm>
            <a:off x="5793418" y="475802"/>
            <a:ext cx="2719500" cy="3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/>
              <a:t>HOW TO CREATE A GOOD WORK ATMOSPHERE</a:t>
            </a:r>
            <a:endParaRPr sz="9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06E63-DDA3-1DDE-3433-3F41724503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3" name="Google Shape;987;p66">
            <a:extLst>
              <a:ext uri="{FF2B5EF4-FFF2-40B4-BE49-F238E27FC236}">
                <a16:creationId xmlns:a16="http://schemas.microsoft.com/office/drawing/2014/main" id="{F9825F4B-141C-F588-E338-4FD2F5C353FE}"/>
              </a:ext>
            </a:extLst>
          </p:cNvPr>
          <p:cNvGrpSpPr/>
          <p:nvPr/>
        </p:nvGrpSpPr>
        <p:grpSpPr>
          <a:xfrm>
            <a:off x="4700041" y="955785"/>
            <a:ext cx="4171296" cy="3256352"/>
            <a:chOff x="238125" y="1000250"/>
            <a:chExt cx="1634200" cy="1275750"/>
          </a:xfrm>
        </p:grpSpPr>
        <p:sp>
          <p:nvSpPr>
            <p:cNvPr id="44" name="Google Shape;988;p66">
              <a:extLst>
                <a:ext uri="{FF2B5EF4-FFF2-40B4-BE49-F238E27FC236}">
                  <a16:creationId xmlns:a16="http://schemas.microsoft.com/office/drawing/2014/main" id="{7315BE27-CC1E-FD6C-773E-0DB31D7C80F7}"/>
                </a:ext>
              </a:extLst>
            </p:cNvPr>
            <p:cNvSpPr/>
            <p:nvPr/>
          </p:nvSpPr>
          <p:spPr>
            <a:xfrm>
              <a:off x="445275" y="1115875"/>
              <a:ext cx="1160150" cy="1160125"/>
            </a:xfrm>
            <a:custGeom>
              <a:avLst/>
              <a:gdLst/>
              <a:ahLst/>
              <a:cxnLst/>
              <a:rect l="l" t="t" r="r" b="b"/>
              <a:pathLst>
                <a:path w="46406" h="46405" extrusionOk="0">
                  <a:moveTo>
                    <a:pt x="1" y="0"/>
                  </a:moveTo>
                  <a:lnTo>
                    <a:pt x="1" y="46404"/>
                  </a:lnTo>
                  <a:lnTo>
                    <a:pt x="46405" y="46404"/>
                  </a:lnTo>
                  <a:lnTo>
                    <a:pt x="4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89;p66">
              <a:extLst>
                <a:ext uri="{FF2B5EF4-FFF2-40B4-BE49-F238E27FC236}">
                  <a16:creationId xmlns:a16="http://schemas.microsoft.com/office/drawing/2014/main" id="{1D92005F-C1CC-7EBC-CD36-6C0BC95926DC}"/>
                </a:ext>
              </a:extLst>
            </p:cNvPr>
            <p:cNvSpPr/>
            <p:nvPr/>
          </p:nvSpPr>
          <p:spPr>
            <a:xfrm>
              <a:off x="574400" y="1248825"/>
              <a:ext cx="63600" cy="64600"/>
            </a:xfrm>
            <a:custGeom>
              <a:avLst/>
              <a:gdLst/>
              <a:ahLst/>
              <a:cxnLst/>
              <a:rect l="l" t="t" r="r" b="b"/>
              <a:pathLst>
                <a:path w="2544" h="2584" extrusionOk="0">
                  <a:moveTo>
                    <a:pt x="1272" y="1"/>
                  </a:moveTo>
                  <a:lnTo>
                    <a:pt x="1041" y="39"/>
                  </a:lnTo>
                  <a:lnTo>
                    <a:pt x="771" y="116"/>
                  </a:lnTo>
                  <a:lnTo>
                    <a:pt x="578" y="232"/>
                  </a:lnTo>
                  <a:lnTo>
                    <a:pt x="386" y="386"/>
                  </a:lnTo>
                  <a:lnTo>
                    <a:pt x="231" y="579"/>
                  </a:lnTo>
                  <a:lnTo>
                    <a:pt x="116" y="810"/>
                  </a:lnTo>
                  <a:lnTo>
                    <a:pt x="39" y="1041"/>
                  </a:lnTo>
                  <a:lnTo>
                    <a:pt x="0" y="1311"/>
                  </a:lnTo>
                  <a:lnTo>
                    <a:pt x="39" y="1542"/>
                  </a:lnTo>
                  <a:lnTo>
                    <a:pt x="116" y="1774"/>
                  </a:lnTo>
                  <a:lnTo>
                    <a:pt x="231" y="2005"/>
                  </a:lnTo>
                  <a:lnTo>
                    <a:pt x="386" y="2198"/>
                  </a:lnTo>
                  <a:lnTo>
                    <a:pt x="578" y="2352"/>
                  </a:lnTo>
                  <a:lnTo>
                    <a:pt x="771" y="2467"/>
                  </a:lnTo>
                  <a:lnTo>
                    <a:pt x="1041" y="2545"/>
                  </a:lnTo>
                  <a:lnTo>
                    <a:pt x="1272" y="2583"/>
                  </a:lnTo>
                  <a:lnTo>
                    <a:pt x="1542" y="2545"/>
                  </a:lnTo>
                  <a:lnTo>
                    <a:pt x="1773" y="2467"/>
                  </a:lnTo>
                  <a:lnTo>
                    <a:pt x="2004" y="2352"/>
                  </a:lnTo>
                  <a:lnTo>
                    <a:pt x="2197" y="2198"/>
                  </a:lnTo>
                  <a:lnTo>
                    <a:pt x="2351" y="2005"/>
                  </a:lnTo>
                  <a:lnTo>
                    <a:pt x="2467" y="1774"/>
                  </a:lnTo>
                  <a:lnTo>
                    <a:pt x="2544" y="1542"/>
                  </a:lnTo>
                  <a:lnTo>
                    <a:pt x="2544" y="1311"/>
                  </a:lnTo>
                  <a:lnTo>
                    <a:pt x="2544" y="1041"/>
                  </a:lnTo>
                  <a:lnTo>
                    <a:pt x="2467" y="810"/>
                  </a:lnTo>
                  <a:lnTo>
                    <a:pt x="2351" y="579"/>
                  </a:lnTo>
                  <a:lnTo>
                    <a:pt x="2197" y="386"/>
                  </a:lnTo>
                  <a:lnTo>
                    <a:pt x="2004" y="232"/>
                  </a:lnTo>
                  <a:lnTo>
                    <a:pt x="1773" y="116"/>
                  </a:lnTo>
                  <a:lnTo>
                    <a:pt x="1542" y="39"/>
                  </a:lnTo>
                  <a:lnTo>
                    <a:pt x="1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90;p66">
              <a:extLst>
                <a:ext uri="{FF2B5EF4-FFF2-40B4-BE49-F238E27FC236}">
                  <a16:creationId xmlns:a16="http://schemas.microsoft.com/office/drawing/2014/main" id="{C5E702A2-5441-4E77-B3DC-6BF16764973E}"/>
                </a:ext>
              </a:extLst>
            </p:cNvPr>
            <p:cNvSpPr/>
            <p:nvPr/>
          </p:nvSpPr>
          <p:spPr>
            <a:xfrm>
              <a:off x="651475" y="1248825"/>
              <a:ext cx="63625" cy="64600"/>
            </a:xfrm>
            <a:custGeom>
              <a:avLst/>
              <a:gdLst/>
              <a:ahLst/>
              <a:cxnLst/>
              <a:rect l="l" t="t" r="r" b="b"/>
              <a:pathLst>
                <a:path w="2545" h="2584" extrusionOk="0">
                  <a:moveTo>
                    <a:pt x="1272" y="1"/>
                  </a:moveTo>
                  <a:lnTo>
                    <a:pt x="1003" y="39"/>
                  </a:lnTo>
                  <a:lnTo>
                    <a:pt x="771" y="116"/>
                  </a:lnTo>
                  <a:lnTo>
                    <a:pt x="540" y="232"/>
                  </a:lnTo>
                  <a:lnTo>
                    <a:pt x="347" y="386"/>
                  </a:lnTo>
                  <a:lnTo>
                    <a:pt x="193" y="579"/>
                  </a:lnTo>
                  <a:lnTo>
                    <a:pt x="78" y="810"/>
                  </a:lnTo>
                  <a:lnTo>
                    <a:pt x="0" y="1041"/>
                  </a:lnTo>
                  <a:lnTo>
                    <a:pt x="0" y="1311"/>
                  </a:lnTo>
                  <a:lnTo>
                    <a:pt x="0" y="1542"/>
                  </a:lnTo>
                  <a:lnTo>
                    <a:pt x="78" y="1774"/>
                  </a:lnTo>
                  <a:lnTo>
                    <a:pt x="193" y="2005"/>
                  </a:lnTo>
                  <a:lnTo>
                    <a:pt x="347" y="2198"/>
                  </a:lnTo>
                  <a:lnTo>
                    <a:pt x="540" y="2352"/>
                  </a:lnTo>
                  <a:lnTo>
                    <a:pt x="771" y="2467"/>
                  </a:lnTo>
                  <a:lnTo>
                    <a:pt x="1003" y="2545"/>
                  </a:lnTo>
                  <a:lnTo>
                    <a:pt x="1272" y="2583"/>
                  </a:lnTo>
                  <a:lnTo>
                    <a:pt x="1542" y="2545"/>
                  </a:lnTo>
                  <a:lnTo>
                    <a:pt x="1773" y="2467"/>
                  </a:lnTo>
                  <a:lnTo>
                    <a:pt x="1966" y="2352"/>
                  </a:lnTo>
                  <a:lnTo>
                    <a:pt x="2159" y="2198"/>
                  </a:lnTo>
                  <a:lnTo>
                    <a:pt x="2313" y="2005"/>
                  </a:lnTo>
                  <a:lnTo>
                    <a:pt x="2429" y="1774"/>
                  </a:lnTo>
                  <a:lnTo>
                    <a:pt x="2506" y="1542"/>
                  </a:lnTo>
                  <a:lnTo>
                    <a:pt x="2544" y="1311"/>
                  </a:lnTo>
                  <a:lnTo>
                    <a:pt x="2506" y="1041"/>
                  </a:lnTo>
                  <a:lnTo>
                    <a:pt x="2429" y="810"/>
                  </a:lnTo>
                  <a:lnTo>
                    <a:pt x="2313" y="579"/>
                  </a:lnTo>
                  <a:lnTo>
                    <a:pt x="2159" y="386"/>
                  </a:lnTo>
                  <a:lnTo>
                    <a:pt x="1966" y="232"/>
                  </a:lnTo>
                  <a:lnTo>
                    <a:pt x="1773" y="116"/>
                  </a:lnTo>
                  <a:lnTo>
                    <a:pt x="1542" y="39"/>
                  </a:lnTo>
                  <a:lnTo>
                    <a:pt x="1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91;p66">
              <a:extLst>
                <a:ext uri="{FF2B5EF4-FFF2-40B4-BE49-F238E27FC236}">
                  <a16:creationId xmlns:a16="http://schemas.microsoft.com/office/drawing/2014/main" id="{5FED00D4-9DDE-408C-73D1-C98C88E26773}"/>
                </a:ext>
              </a:extLst>
            </p:cNvPr>
            <p:cNvSpPr/>
            <p:nvPr/>
          </p:nvSpPr>
          <p:spPr>
            <a:xfrm>
              <a:off x="727600" y="1248825"/>
              <a:ext cx="64575" cy="64600"/>
            </a:xfrm>
            <a:custGeom>
              <a:avLst/>
              <a:gdLst/>
              <a:ahLst/>
              <a:cxnLst/>
              <a:rect l="l" t="t" r="r" b="b"/>
              <a:pathLst>
                <a:path w="2583" h="2584" extrusionOk="0">
                  <a:moveTo>
                    <a:pt x="1272" y="1"/>
                  </a:moveTo>
                  <a:lnTo>
                    <a:pt x="1041" y="39"/>
                  </a:lnTo>
                  <a:lnTo>
                    <a:pt x="810" y="116"/>
                  </a:lnTo>
                  <a:lnTo>
                    <a:pt x="578" y="232"/>
                  </a:lnTo>
                  <a:lnTo>
                    <a:pt x="386" y="386"/>
                  </a:lnTo>
                  <a:lnTo>
                    <a:pt x="232" y="579"/>
                  </a:lnTo>
                  <a:lnTo>
                    <a:pt x="116" y="810"/>
                  </a:lnTo>
                  <a:lnTo>
                    <a:pt x="39" y="1041"/>
                  </a:lnTo>
                  <a:lnTo>
                    <a:pt x="0" y="1311"/>
                  </a:lnTo>
                  <a:lnTo>
                    <a:pt x="39" y="1542"/>
                  </a:lnTo>
                  <a:lnTo>
                    <a:pt x="116" y="1774"/>
                  </a:lnTo>
                  <a:lnTo>
                    <a:pt x="232" y="2005"/>
                  </a:lnTo>
                  <a:lnTo>
                    <a:pt x="386" y="2198"/>
                  </a:lnTo>
                  <a:lnTo>
                    <a:pt x="578" y="2352"/>
                  </a:lnTo>
                  <a:lnTo>
                    <a:pt x="810" y="2467"/>
                  </a:lnTo>
                  <a:lnTo>
                    <a:pt x="1041" y="2545"/>
                  </a:lnTo>
                  <a:lnTo>
                    <a:pt x="1272" y="2583"/>
                  </a:lnTo>
                  <a:lnTo>
                    <a:pt x="1542" y="2545"/>
                  </a:lnTo>
                  <a:lnTo>
                    <a:pt x="1773" y="2467"/>
                  </a:lnTo>
                  <a:lnTo>
                    <a:pt x="2004" y="2352"/>
                  </a:lnTo>
                  <a:lnTo>
                    <a:pt x="2197" y="2198"/>
                  </a:lnTo>
                  <a:lnTo>
                    <a:pt x="2351" y="2005"/>
                  </a:lnTo>
                  <a:lnTo>
                    <a:pt x="2467" y="1774"/>
                  </a:lnTo>
                  <a:lnTo>
                    <a:pt x="2544" y="1542"/>
                  </a:lnTo>
                  <a:lnTo>
                    <a:pt x="2583" y="1311"/>
                  </a:lnTo>
                  <a:lnTo>
                    <a:pt x="2544" y="1041"/>
                  </a:lnTo>
                  <a:lnTo>
                    <a:pt x="2467" y="810"/>
                  </a:lnTo>
                  <a:lnTo>
                    <a:pt x="2351" y="579"/>
                  </a:lnTo>
                  <a:lnTo>
                    <a:pt x="2197" y="386"/>
                  </a:lnTo>
                  <a:lnTo>
                    <a:pt x="2004" y="232"/>
                  </a:lnTo>
                  <a:lnTo>
                    <a:pt x="1773" y="116"/>
                  </a:lnTo>
                  <a:lnTo>
                    <a:pt x="1542" y="39"/>
                  </a:lnTo>
                  <a:lnTo>
                    <a:pt x="1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92;p66">
              <a:extLst>
                <a:ext uri="{FF2B5EF4-FFF2-40B4-BE49-F238E27FC236}">
                  <a16:creationId xmlns:a16="http://schemas.microsoft.com/office/drawing/2014/main" id="{EBC02A9D-46D0-33FF-210F-81EC806D2130}"/>
                </a:ext>
              </a:extLst>
            </p:cNvPr>
            <p:cNvSpPr/>
            <p:nvPr/>
          </p:nvSpPr>
          <p:spPr>
            <a:xfrm>
              <a:off x="1209375" y="1000250"/>
              <a:ext cx="321850" cy="394100"/>
            </a:xfrm>
            <a:custGeom>
              <a:avLst/>
              <a:gdLst/>
              <a:ahLst/>
              <a:cxnLst/>
              <a:rect l="l" t="t" r="r" b="b"/>
              <a:pathLst>
                <a:path w="12874" h="15764" extrusionOk="0">
                  <a:moveTo>
                    <a:pt x="5088" y="0"/>
                  </a:moveTo>
                  <a:lnTo>
                    <a:pt x="4510" y="39"/>
                  </a:lnTo>
                  <a:lnTo>
                    <a:pt x="3970" y="154"/>
                  </a:lnTo>
                  <a:lnTo>
                    <a:pt x="3431" y="308"/>
                  </a:lnTo>
                  <a:lnTo>
                    <a:pt x="2929" y="578"/>
                  </a:lnTo>
                  <a:lnTo>
                    <a:pt x="2467" y="886"/>
                  </a:lnTo>
                  <a:lnTo>
                    <a:pt x="2082" y="1272"/>
                  </a:lnTo>
                  <a:lnTo>
                    <a:pt x="1735" y="1696"/>
                  </a:lnTo>
                  <a:lnTo>
                    <a:pt x="1465" y="2120"/>
                  </a:lnTo>
                  <a:lnTo>
                    <a:pt x="1234" y="2621"/>
                  </a:lnTo>
                  <a:lnTo>
                    <a:pt x="1079" y="3122"/>
                  </a:lnTo>
                  <a:lnTo>
                    <a:pt x="925" y="3739"/>
                  </a:lnTo>
                  <a:lnTo>
                    <a:pt x="887" y="4394"/>
                  </a:lnTo>
                  <a:lnTo>
                    <a:pt x="887" y="5010"/>
                  </a:lnTo>
                  <a:lnTo>
                    <a:pt x="964" y="5666"/>
                  </a:lnTo>
                  <a:lnTo>
                    <a:pt x="1079" y="6282"/>
                  </a:lnTo>
                  <a:lnTo>
                    <a:pt x="1234" y="6899"/>
                  </a:lnTo>
                  <a:lnTo>
                    <a:pt x="1349" y="7516"/>
                  </a:lnTo>
                  <a:lnTo>
                    <a:pt x="1388" y="7863"/>
                  </a:lnTo>
                  <a:lnTo>
                    <a:pt x="1388" y="8171"/>
                  </a:lnTo>
                  <a:lnTo>
                    <a:pt x="1349" y="8441"/>
                  </a:lnTo>
                  <a:lnTo>
                    <a:pt x="1311" y="8710"/>
                  </a:lnTo>
                  <a:lnTo>
                    <a:pt x="1157" y="9250"/>
                  </a:lnTo>
                  <a:lnTo>
                    <a:pt x="925" y="9751"/>
                  </a:lnTo>
                  <a:lnTo>
                    <a:pt x="694" y="10252"/>
                  </a:lnTo>
                  <a:lnTo>
                    <a:pt x="463" y="10753"/>
                  </a:lnTo>
                  <a:lnTo>
                    <a:pt x="270" y="11293"/>
                  </a:lnTo>
                  <a:lnTo>
                    <a:pt x="116" y="11832"/>
                  </a:lnTo>
                  <a:lnTo>
                    <a:pt x="0" y="12372"/>
                  </a:lnTo>
                  <a:lnTo>
                    <a:pt x="39" y="12950"/>
                  </a:lnTo>
                  <a:lnTo>
                    <a:pt x="116" y="13528"/>
                  </a:lnTo>
                  <a:lnTo>
                    <a:pt x="309" y="14106"/>
                  </a:lnTo>
                  <a:lnTo>
                    <a:pt x="540" y="14607"/>
                  </a:lnTo>
                  <a:lnTo>
                    <a:pt x="771" y="14916"/>
                  </a:lnTo>
                  <a:lnTo>
                    <a:pt x="1041" y="15224"/>
                  </a:lnTo>
                  <a:lnTo>
                    <a:pt x="1311" y="15494"/>
                  </a:lnTo>
                  <a:lnTo>
                    <a:pt x="1619" y="15764"/>
                  </a:lnTo>
                  <a:lnTo>
                    <a:pt x="2544" y="15764"/>
                  </a:lnTo>
                  <a:lnTo>
                    <a:pt x="2506" y="15224"/>
                  </a:lnTo>
                  <a:lnTo>
                    <a:pt x="2544" y="14723"/>
                  </a:lnTo>
                  <a:lnTo>
                    <a:pt x="2660" y="15031"/>
                  </a:lnTo>
                  <a:lnTo>
                    <a:pt x="2814" y="15301"/>
                  </a:lnTo>
                  <a:lnTo>
                    <a:pt x="3007" y="15532"/>
                  </a:lnTo>
                  <a:lnTo>
                    <a:pt x="3238" y="15764"/>
                  </a:lnTo>
                  <a:lnTo>
                    <a:pt x="3546" y="15764"/>
                  </a:lnTo>
                  <a:lnTo>
                    <a:pt x="3546" y="15687"/>
                  </a:lnTo>
                  <a:lnTo>
                    <a:pt x="3431" y="15417"/>
                  </a:lnTo>
                  <a:lnTo>
                    <a:pt x="3392" y="15147"/>
                  </a:lnTo>
                  <a:lnTo>
                    <a:pt x="3353" y="14877"/>
                  </a:lnTo>
                  <a:lnTo>
                    <a:pt x="3353" y="14607"/>
                  </a:lnTo>
                  <a:lnTo>
                    <a:pt x="3469" y="14839"/>
                  </a:lnTo>
                  <a:lnTo>
                    <a:pt x="3623" y="15070"/>
                  </a:lnTo>
                  <a:lnTo>
                    <a:pt x="3816" y="15301"/>
                  </a:lnTo>
                  <a:lnTo>
                    <a:pt x="4047" y="15455"/>
                  </a:lnTo>
                  <a:lnTo>
                    <a:pt x="4201" y="15532"/>
                  </a:lnTo>
                  <a:lnTo>
                    <a:pt x="4394" y="15609"/>
                  </a:lnTo>
                  <a:lnTo>
                    <a:pt x="4779" y="15648"/>
                  </a:lnTo>
                  <a:lnTo>
                    <a:pt x="5589" y="15648"/>
                  </a:lnTo>
                  <a:lnTo>
                    <a:pt x="5666" y="15609"/>
                  </a:lnTo>
                  <a:lnTo>
                    <a:pt x="5704" y="15532"/>
                  </a:lnTo>
                  <a:lnTo>
                    <a:pt x="5859" y="14877"/>
                  </a:lnTo>
                  <a:lnTo>
                    <a:pt x="6013" y="14222"/>
                  </a:lnTo>
                  <a:lnTo>
                    <a:pt x="6398" y="12873"/>
                  </a:lnTo>
                  <a:lnTo>
                    <a:pt x="6822" y="14299"/>
                  </a:lnTo>
                  <a:lnTo>
                    <a:pt x="7015" y="15031"/>
                  </a:lnTo>
                  <a:lnTo>
                    <a:pt x="7208" y="15764"/>
                  </a:lnTo>
                  <a:lnTo>
                    <a:pt x="8672" y="15764"/>
                  </a:lnTo>
                  <a:lnTo>
                    <a:pt x="8865" y="15687"/>
                  </a:lnTo>
                  <a:lnTo>
                    <a:pt x="9096" y="15532"/>
                  </a:lnTo>
                  <a:lnTo>
                    <a:pt x="9289" y="15301"/>
                  </a:lnTo>
                  <a:lnTo>
                    <a:pt x="9405" y="15070"/>
                  </a:lnTo>
                  <a:lnTo>
                    <a:pt x="9559" y="14839"/>
                  </a:lnTo>
                  <a:lnTo>
                    <a:pt x="9559" y="15070"/>
                  </a:lnTo>
                  <a:lnTo>
                    <a:pt x="9520" y="15301"/>
                  </a:lnTo>
                  <a:lnTo>
                    <a:pt x="9482" y="15532"/>
                  </a:lnTo>
                  <a:lnTo>
                    <a:pt x="9443" y="15764"/>
                  </a:lnTo>
                  <a:lnTo>
                    <a:pt x="9867" y="15764"/>
                  </a:lnTo>
                  <a:lnTo>
                    <a:pt x="10137" y="15378"/>
                  </a:lnTo>
                  <a:lnTo>
                    <a:pt x="10368" y="14954"/>
                  </a:lnTo>
                  <a:lnTo>
                    <a:pt x="10407" y="15455"/>
                  </a:lnTo>
                  <a:lnTo>
                    <a:pt x="10368" y="15764"/>
                  </a:lnTo>
                  <a:lnTo>
                    <a:pt x="11563" y="15764"/>
                  </a:lnTo>
                  <a:lnTo>
                    <a:pt x="11794" y="15532"/>
                  </a:lnTo>
                  <a:lnTo>
                    <a:pt x="11987" y="15340"/>
                  </a:lnTo>
                  <a:lnTo>
                    <a:pt x="12334" y="14839"/>
                  </a:lnTo>
                  <a:lnTo>
                    <a:pt x="12604" y="14299"/>
                  </a:lnTo>
                  <a:lnTo>
                    <a:pt x="12758" y="13759"/>
                  </a:lnTo>
                  <a:lnTo>
                    <a:pt x="12873" y="13181"/>
                  </a:lnTo>
                  <a:lnTo>
                    <a:pt x="12873" y="12603"/>
                  </a:lnTo>
                  <a:lnTo>
                    <a:pt x="12796" y="12064"/>
                  </a:lnTo>
                  <a:lnTo>
                    <a:pt x="12642" y="11524"/>
                  </a:lnTo>
                  <a:lnTo>
                    <a:pt x="12449" y="10984"/>
                  </a:lnTo>
                  <a:lnTo>
                    <a:pt x="12218" y="10483"/>
                  </a:lnTo>
                  <a:lnTo>
                    <a:pt x="11948" y="9982"/>
                  </a:lnTo>
                  <a:lnTo>
                    <a:pt x="11756" y="9481"/>
                  </a:lnTo>
                  <a:lnTo>
                    <a:pt x="11601" y="8942"/>
                  </a:lnTo>
                  <a:lnTo>
                    <a:pt x="11524" y="8672"/>
                  </a:lnTo>
                  <a:lnTo>
                    <a:pt x="11486" y="8402"/>
                  </a:lnTo>
                  <a:lnTo>
                    <a:pt x="11486" y="8094"/>
                  </a:lnTo>
                  <a:lnTo>
                    <a:pt x="11524" y="7747"/>
                  </a:lnTo>
                  <a:lnTo>
                    <a:pt x="11640" y="7130"/>
                  </a:lnTo>
                  <a:lnTo>
                    <a:pt x="11794" y="6514"/>
                  </a:lnTo>
                  <a:lnTo>
                    <a:pt x="11910" y="5897"/>
                  </a:lnTo>
                  <a:lnTo>
                    <a:pt x="11987" y="5242"/>
                  </a:lnTo>
                  <a:lnTo>
                    <a:pt x="11987" y="4625"/>
                  </a:lnTo>
                  <a:lnTo>
                    <a:pt x="11948" y="3970"/>
                  </a:lnTo>
                  <a:lnTo>
                    <a:pt x="11833" y="3353"/>
                  </a:lnTo>
                  <a:lnTo>
                    <a:pt x="11678" y="2852"/>
                  </a:lnTo>
                  <a:lnTo>
                    <a:pt x="11447" y="2351"/>
                  </a:lnTo>
                  <a:lnTo>
                    <a:pt x="11177" y="1927"/>
                  </a:lnTo>
                  <a:lnTo>
                    <a:pt x="10831" y="1503"/>
                  </a:lnTo>
                  <a:lnTo>
                    <a:pt x="10445" y="1118"/>
                  </a:lnTo>
                  <a:lnTo>
                    <a:pt x="9983" y="809"/>
                  </a:lnTo>
                  <a:lnTo>
                    <a:pt x="9482" y="540"/>
                  </a:lnTo>
                  <a:lnTo>
                    <a:pt x="8942" y="385"/>
                  </a:lnTo>
                  <a:lnTo>
                    <a:pt x="8441" y="270"/>
                  </a:lnTo>
                  <a:lnTo>
                    <a:pt x="7940" y="231"/>
                  </a:lnTo>
                  <a:lnTo>
                    <a:pt x="7439" y="231"/>
                  </a:lnTo>
                  <a:lnTo>
                    <a:pt x="6938" y="270"/>
                  </a:lnTo>
                  <a:lnTo>
                    <a:pt x="6552" y="193"/>
                  </a:lnTo>
                  <a:lnTo>
                    <a:pt x="6206" y="77"/>
                  </a:lnTo>
                  <a:lnTo>
                    <a:pt x="56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93;p66">
              <a:extLst>
                <a:ext uri="{FF2B5EF4-FFF2-40B4-BE49-F238E27FC236}">
                  <a16:creationId xmlns:a16="http://schemas.microsoft.com/office/drawing/2014/main" id="{926C8CD1-C00F-1B5D-C9B7-3E47A083EF6E}"/>
                </a:ext>
              </a:extLst>
            </p:cNvPr>
            <p:cNvSpPr/>
            <p:nvPr/>
          </p:nvSpPr>
          <p:spPr>
            <a:xfrm>
              <a:off x="1348125" y="1207400"/>
              <a:ext cx="107950" cy="216825"/>
            </a:xfrm>
            <a:custGeom>
              <a:avLst/>
              <a:gdLst/>
              <a:ahLst/>
              <a:cxnLst/>
              <a:rect l="l" t="t" r="r" b="b"/>
              <a:pathLst>
                <a:path w="4318" h="8673" extrusionOk="0">
                  <a:moveTo>
                    <a:pt x="2159" y="1"/>
                  </a:moveTo>
                  <a:lnTo>
                    <a:pt x="1735" y="78"/>
                  </a:lnTo>
                  <a:lnTo>
                    <a:pt x="1349" y="193"/>
                  </a:lnTo>
                  <a:lnTo>
                    <a:pt x="964" y="386"/>
                  </a:lnTo>
                  <a:lnTo>
                    <a:pt x="656" y="656"/>
                  </a:lnTo>
                  <a:lnTo>
                    <a:pt x="386" y="964"/>
                  </a:lnTo>
                  <a:lnTo>
                    <a:pt x="193" y="1349"/>
                  </a:lnTo>
                  <a:lnTo>
                    <a:pt x="77" y="1735"/>
                  </a:lnTo>
                  <a:lnTo>
                    <a:pt x="0" y="2159"/>
                  </a:lnTo>
                  <a:lnTo>
                    <a:pt x="0" y="6514"/>
                  </a:lnTo>
                  <a:lnTo>
                    <a:pt x="77" y="6938"/>
                  </a:lnTo>
                  <a:lnTo>
                    <a:pt x="193" y="7362"/>
                  </a:lnTo>
                  <a:lnTo>
                    <a:pt x="386" y="7709"/>
                  </a:lnTo>
                  <a:lnTo>
                    <a:pt x="656" y="8017"/>
                  </a:lnTo>
                  <a:lnTo>
                    <a:pt x="964" y="8287"/>
                  </a:lnTo>
                  <a:lnTo>
                    <a:pt x="1349" y="8480"/>
                  </a:lnTo>
                  <a:lnTo>
                    <a:pt x="1735" y="8634"/>
                  </a:lnTo>
                  <a:lnTo>
                    <a:pt x="2159" y="8672"/>
                  </a:lnTo>
                  <a:lnTo>
                    <a:pt x="2583" y="8634"/>
                  </a:lnTo>
                  <a:lnTo>
                    <a:pt x="3007" y="8480"/>
                  </a:lnTo>
                  <a:lnTo>
                    <a:pt x="3353" y="8287"/>
                  </a:lnTo>
                  <a:lnTo>
                    <a:pt x="3700" y="8017"/>
                  </a:lnTo>
                  <a:lnTo>
                    <a:pt x="3932" y="7709"/>
                  </a:lnTo>
                  <a:lnTo>
                    <a:pt x="4124" y="7362"/>
                  </a:lnTo>
                  <a:lnTo>
                    <a:pt x="4278" y="6938"/>
                  </a:lnTo>
                  <a:lnTo>
                    <a:pt x="4317" y="6514"/>
                  </a:lnTo>
                  <a:lnTo>
                    <a:pt x="4317" y="2159"/>
                  </a:lnTo>
                  <a:lnTo>
                    <a:pt x="4278" y="1735"/>
                  </a:lnTo>
                  <a:lnTo>
                    <a:pt x="4124" y="1349"/>
                  </a:lnTo>
                  <a:lnTo>
                    <a:pt x="3932" y="964"/>
                  </a:lnTo>
                  <a:lnTo>
                    <a:pt x="3700" y="656"/>
                  </a:lnTo>
                  <a:lnTo>
                    <a:pt x="3353" y="386"/>
                  </a:lnTo>
                  <a:lnTo>
                    <a:pt x="3007" y="193"/>
                  </a:lnTo>
                  <a:lnTo>
                    <a:pt x="2583" y="78"/>
                  </a:lnTo>
                  <a:lnTo>
                    <a:pt x="2159" y="1"/>
                  </a:ln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94;p66">
              <a:extLst>
                <a:ext uri="{FF2B5EF4-FFF2-40B4-BE49-F238E27FC236}">
                  <a16:creationId xmlns:a16="http://schemas.microsoft.com/office/drawing/2014/main" id="{595C1E33-7006-313B-2150-B338D061F852}"/>
                </a:ext>
              </a:extLst>
            </p:cNvPr>
            <p:cNvSpPr/>
            <p:nvPr/>
          </p:nvSpPr>
          <p:spPr>
            <a:xfrm>
              <a:off x="1348125" y="1207400"/>
              <a:ext cx="107950" cy="131075"/>
            </a:xfrm>
            <a:custGeom>
              <a:avLst/>
              <a:gdLst/>
              <a:ahLst/>
              <a:cxnLst/>
              <a:rect l="l" t="t" r="r" b="b"/>
              <a:pathLst>
                <a:path w="4318" h="5243" extrusionOk="0">
                  <a:moveTo>
                    <a:pt x="1966" y="1"/>
                  </a:moveTo>
                  <a:lnTo>
                    <a:pt x="1581" y="78"/>
                  </a:lnTo>
                  <a:lnTo>
                    <a:pt x="1234" y="193"/>
                  </a:lnTo>
                  <a:lnTo>
                    <a:pt x="887" y="347"/>
                  </a:lnTo>
                  <a:lnTo>
                    <a:pt x="578" y="579"/>
                  </a:lnTo>
                  <a:lnTo>
                    <a:pt x="347" y="887"/>
                  </a:lnTo>
                  <a:lnTo>
                    <a:pt x="154" y="1234"/>
                  </a:lnTo>
                  <a:lnTo>
                    <a:pt x="39" y="1581"/>
                  </a:lnTo>
                  <a:lnTo>
                    <a:pt x="0" y="1966"/>
                  </a:lnTo>
                  <a:lnTo>
                    <a:pt x="0" y="5242"/>
                  </a:lnTo>
                  <a:lnTo>
                    <a:pt x="424" y="5242"/>
                  </a:lnTo>
                  <a:lnTo>
                    <a:pt x="925" y="5204"/>
                  </a:lnTo>
                  <a:lnTo>
                    <a:pt x="1465" y="5049"/>
                  </a:lnTo>
                  <a:lnTo>
                    <a:pt x="2043" y="4857"/>
                  </a:lnTo>
                  <a:lnTo>
                    <a:pt x="2621" y="4626"/>
                  </a:lnTo>
                  <a:lnTo>
                    <a:pt x="3199" y="4317"/>
                  </a:lnTo>
                  <a:lnTo>
                    <a:pt x="3777" y="3932"/>
                  </a:lnTo>
                  <a:lnTo>
                    <a:pt x="4317" y="3508"/>
                  </a:lnTo>
                  <a:lnTo>
                    <a:pt x="4317" y="1966"/>
                  </a:lnTo>
                  <a:lnTo>
                    <a:pt x="4278" y="1581"/>
                  </a:lnTo>
                  <a:lnTo>
                    <a:pt x="4163" y="1234"/>
                  </a:lnTo>
                  <a:lnTo>
                    <a:pt x="3970" y="887"/>
                  </a:lnTo>
                  <a:lnTo>
                    <a:pt x="3739" y="579"/>
                  </a:lnTo>
                  <a:lnTo>
                    <a:pt x="3431" y="347"/>
                  </a:lnTo>
                  <a:lnTo>
                    <a:pt x="3122" y="193"/>
                  </a:lnTo>
                  <a:lnTo>
                    <a:pt x="2737" y="78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B26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95;p66">
              <a:extLst>
                <a:ext uri="{FF2B5EF4-FFF2-40B4-BE49-F238E27FC236}">
                  <a16:creationId xmlns:a16="http://schemas.microsoft.com/office/drawing/2014/main" id="{D36CEB33-19B8-BE9F-89C9-A14A63405E78}"/>
                </a:ext>
              </a:extLst>
            </p:cNvPr>
            <p:cNvSpPr/>
            <p:nvPr/>
          </p:nvSpPr>
          <p:spPr>
            <a:xfrm>
              <a:off x="1257550" y="1033950"/>
              <a:ext cx="230300" cy="293925"/>
            </a:xfrm>
            <a:custGeom>
              <a:avLst/>
              <a:gdLst/>
              <a:ahLst/>
              <a:cxnLst/>
              <a:rect l="l" t="t" r="r" b="b"/>
              <a:pathLst>
                <a:path w="9212" h="11757" extrusionOk="0">
                  <a:moveTo>
                    <a:pt x="4356" y="1"/>
                  </a:moveTo>
                  <a:lnTo>
                    <a:pt x="4009" y="78"/>
                  </a:lnTo>
                  <a:lnTo>
                    <a:pt x="3662" y="117"/>
                  </a:lnTo>
                  <a:lnTo>
                    <a:pt x="3315" y="232"/>
                  </a:lnTo>
                  <a:lnTo>
                    <a:pt x="3007" y="348"/>
                  </a:lnTo>
                  <a:lnTo>
                    <a:pt x="2698" y="502"/>
                  </a:lnTo>
                  <a:lnTo>
                    <a:pt x="2390" y="656"/>
                  </a:lnTo>
                  <a:lnTo>
                    <a:pt x="2120" y="849"/>
                  </a:lnTo>
                  <a:lnTo>
                    <a:pt x="1850" y="1042"/>
                  </a:lnTo>
                  <a:lnTo>
                    <a:pt x="1581" y="1273"/>
                  </a:lnTo>
                  <a:lnTo>
                    <a:pt x="1349" y="1543"/>
                  </a:lnTo>
                  <a:lnTo>
                    <a:pt x="1157" y="1774"/>
                  </a:lnTo>
                  <a:lnTo>
                    <a:pt x="964" y="2082"/>
                  </a:lnTo>
                  <a:lnTo>
                    <a:pt x="771" y="2352"/>
                  </a:lnTo>
                  <a:lnTo>
                    <a:pt x="617" y="2660"/>
                  </a:lnTo>
                  <a:lnTo>
                    <a:pt x="501" y="2969"/>
                  </a:lnTo>
                  <a:lnTo>
                    <a:pt x="501" y="3046"/>
                  </a:lnTo>
                  <a:lnTo>
                    <a:pt x="386" y="3354"/>
                  </a:lnTo>
                  <a:lnTo>
                    <a:pt x="309" y="3740"/>
                  </a:lnTo>
                  <a:lnTo>
                    <a:pt x="270" y="4086"/>
                  </a:lnTo>
                  <a:lnTo>
                    <a:pt x="232" y="4472"/>
                  </a:lnTo>
                  <a:lnTo>
                    <a:pt x="155" y="5243"/>
                  </a:lnTo>
                  <a:lnTo>
                    <a:pt x="77" y="6091"/>
                  </a:lnTo>
                  <a:lnTo>
                    <a:pt x="0" y="6977"/>
                  </a:lnTo>
                  <a:lnTo>
                    <a:pt x="0" y="7864"/>
                  </a:lnTo>
                  <a:lnTo>
                    <a:pt x="77" y="8750"/>
                  </a:lnTo>
                  <a:lnTo>
                    <a:pt x="155" y="9174"/>
                  </a:lnTo>
                  <a:lnTo>
                    <a:pt x="232" y="9598"/>
                  </a:lnTo>
                  <a:lnTo>
                    <a:pt x="347" y="9983"/>
                  </a:lnTo>
                  <a:lnTo>
                    <a:pt x="501" y="10330"/>
                  </a:lnTo>
                  <a:lnTo>
                    <a:pt x="656" y="10716"/>
                  </a:lnTo>
                  <a:lnTo>
                    <a:pt x="887" y="11024"/>
                  </a:lnTo>
                  <a:lnTo>
                    <a:pt x="1002" y="11178"/>
                  </a:lnTo>
                  <a:lnTo>
                    <a:pt x="1157" y="11332"/>
                  </a:lnTo>
                  <a:lnTo>
                    <a:pt x="1311" y="11448"/>
                  </a:lnTo>
                  <a:lnTo>
                    <a:pt x="1465" y="11525"/>
                  </a:lnTo>
                  <a:lnTo>
                    <a:pt x="1812" y="11679"/>
                  </a:lnTo>
                  <a:lnTo>
                    <a:pt x="2197" y="11756"/>
                  </a:lnTo>
                  <a:lnTo>
                    <a:pt x="2621" y="11756"/>
                  </a:lnTo>
                  <a:lnTo>
                    <a:pt x="3084" y="11718"/>
                  </a:lnTo>
                  <a:lnTo>
                    <a:pt x="3546" y="11641"/>
                  </a:lnTo>
                  <a:lnTo>
                    <a:pt x="4009" y="11486"/>
                  </a:lnTo>
                  <a:lnTo>
                    <a:pt x="4510" y="11294"/>
                  </a:lnTo>
                  <a:lnTo>
                    <a:pt x="4972" y="11101"/>
                  </a:lnTo>
                  <a:lnTo>
                    <a:pt x="5859" y="10639"/>
                  </a:lnTo>
                  <a:lnTo>
                    <a:pt x="6668" y="10137"/>
                  </a:lnTo>
                  <a:lnTo>
                    <a:pt x="7323" y="9675"/>
                  </a:lnTo>
                  <a:lnTo>
                    <a:pt x="7632" y="9367"/>
                  </a:lnTo>
                  <a:lnTo>
                    <a:pt x="7901" y="9020"/>
                  </a:lnTo>
                  <a:lnTo>
                    <a:pt x="8133" y="8673"/>
                  </a:lnTo>
                  <a:lnTo>
                    <a:pt x="8325" y="8287"/>
                  </a:lnTo>
                  <a:lnTo>
                    <a:pt x="8634" y="7247"/>
                  </a:lnTo>
                  <a:lnTo>
                    <a:pt x="8826" y="6630"/>
                  </a:lnTo>
                  <a:lnTo>
                    <a:pt x="8981" y="6014"/>
                  </a:lnTo>
                  <a:lnTo>
                    <a:pt x="9096" y="5435"/>
                  </a:lnTo>
                  <a:lnTo>
                    <a:pt x="9173" y="4857"/>
                  </a:lnTo>
                  <a:lnTo>
                    <a:pt x="9212" y="4356"/>
                  </a:lnTo>
                  <a:lnTo>
                    <a:pt x="9173" y="4125"/>
                  </a:lnTo>
                  <a:lnTo>
                    <a:pt x="9135" y="3932"/>
                  </a:lnTo>
                  <a:lnTo>
                    <a:pt x="9096" y="3547"/>
                  </a:lnTo>
                  <a:lnTo>
                    <a:pt x="8981" y="3123"/>
                  </a:lnTo>
                  <a:lnTo>
                    <a:pt x="8826" y="2737"/>
                  </a:lnTo>
                  <a:lnTo>
                    <a:pt x="8672" y="2391"/>
                  </a:lnTo>
                  <a:lnTo>
                    <a:pt x="8480" y="2044"/>
                  </a:lnTo>
                  <a:lnTo>
                    <a:pt x="8248" y="1735"/>
                  </a:lnTo>
                  <a:lnTo>
                    <a:pt x="7979" y="1427"/>
                  </a:lnTo>
                  <a:lnTo>
                    <a:pt x="7670" y="1157"/>
                  </a:lnTo>
                  <a:lnTo>
                    <a:pt x="7362" y="887"/>
                  </a:lnTo>
                  <a:lnTo>
                    <a:pt x="7054" y="656"/>
                  </a:lnTo>
                  <a:lnTo>
                    <a:pt x="6707" y="463"/>
                  </a:lnTo>
                  <a:lnTo>
                    <a:pt x="6321" y="309"/>
                  </a:lnTo>
                  <a:lnTo>
                    <a:pt x="5936" y="194"/>
                  </a:lnTo>
                  <a:lnTo>
                    <a:pt x="5550" y="78"/>
                  </a:lnTo>
                  <a:lnTo>
                    <a:pt x="5126" y="40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96;p66">
              <a:extLst>
                <a:ext uri="{FF2B5EF4-FFF2-40B4-BE49-F238E27FC236}">
                  <a16:creationId xmlns:a16="http://schemas.microsoft.com/office/drawing/2014/main" id="{B41870DE-E0F9-6580-2E5B-426852B445F9}"/>
                </a:ext>
              </a:extLst>
            </p:cNvPr>
            <p:cNvSpPr/>
            <p:nvPr/>
          </p:nvSpPr>
          <p:spPr>
            <a:xfrm>
              <a:off x="1296100" y="1230525"/>
              <a:ext cx="34700" cy="9650"/>
            </a:xfrm>
            <a:custGeom>
              <a:avLst/>
              <a:gdLst/>
              <a:ahLst/>
              <a:cxnLst/>
              <a:rect l="l" t="t" r="r" b="b"/>
              <a:pathLst>
                <a:path w="1388" h="386" extrusionOk="0">
                  <a:moveTo>
                    <a:pt x="77" y="1"/>
                  </a:moveTo>
                  <a:lnTo>
                    <a:pt x="0" y="39"/>
                  </a:lnTo>
                  <a:lnTo>
                    <a:pt x="0" y="78"/>
                  </a:lnTo>
                  <a:lnTo>
                    <a:pt x="0" y="155"/>
                  </a:lnTo>
                  <a:lnTo>
                    <a:pt x="193" y="270"/>
                  </a:lnTo>
                  <a:lnTo>
                    <a:pt x="385" y="347"/>
                  </a:lnTo>
                  <a:lnTo>
                    <a:pt x="655" y="386"/>
                  </a:lnTo>
                  <a:lnTo>
                    <a:pt x="809" y="347"/>
                  </a:lnTo>
                  <a:lnTo>
                    <a:pt x="1002" y="309"/>
                  </a:lnTo>
                  <a:lnTo>
                    <a:pt x="1156" y="270"/>
                  </a:lnTo>
                  <a:lnTo>
                    <a:pt x="1349" y="155"/>
                  </a:lnTo>
                  <a:lnTo>
                    <a:pt x="1388" y="116"/>
                  </a:lnTo>
                  <a:lnTo>
                    <a:pt x="1388" y="39"/>
                  </a:lnTo>
                  <a:lnTo>
                    <a:pt x="1349" y="1"/>
                  </a:lnTo>
                  <a:lnTo>
                    <a:pt x="1272" y="1"/>
                  </a:lnTo>
                  <a:lnTo>
                    <a:pt x="1041" y="155"/>
                  </a:lnTo>
                  <a:lnTo>
                    <a:pt x="809" y="193"/>
                  </a:lnTo>
                  <a:lnTo>
                    <a:pt x="617" y="232"/>
                  </a:lnTo>
                  <a:lnTo>
                    <a:pt x="463" y="193"/>
                  </a:lnTo>
                  <a:lnTo>
                    <a:pt x="308" y="155"/>
                  </a:lnTo>
                  <a:lnTo>
                    <a:pt x="231" y="78"/>
                  </a:lnTo>
                  <a:lnTo>
                    <a:pt x="116" y="39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97;p66">
              <a:extLst>
                <a:ext uri="{FF2B5EF4-FFF2-40B4-BE49-F238E27FC236}">
                  <a16:creationId xmlns:a16="http://schemas.microsoft.com/office/drawing/2014/main" id="{5067982F-2A65-BB84-BBBC-3FEA1699BB57}"/>
                </a:ext>
              </a:extLst>
            </p:cNvPr>
            <p:cNvSpPr/>
            <p:nvPr/>
          </p:nvSpPr>
          <p:spPr>
            <a:xfrm>
              <a:off x="1367400" y="1162125"/>
              <a:ext cx="49150" cy="17350"/>
            </a:xfrm>
            <a:custGeom>
              <a:avLst/>
              <a:gdLst/>
              <a:ahLst/>
              <a:cxnLst/>
              <a:rect l="l" t="t" r="r" b="b"/>
              <a:pathLst>
                <a:path w="1966" h="694" extrusionOk="0">
                  <a:moveTo>
                    <a:pt x="771" y="0"/>
                  </a:moveTo>
                  <a:lnTo>
                    <a:pt x="501" y="39"/>
                  </a:lnTo>
                  <a:lnTo>
                    <a:pt x="270" y="77"/>
                  </a:lnTo>
                  <a:lnTo>
                    <a:pt x="77" y="154"/>
                  </a:lnTo>
                  <a:lnTo>
                    <a:pt x="0" y="231"/>
                  </a:lnTo>
                  <a:lnTo>
                    <a:pt x="0" y="308"/>
                  </a:lnTo>
                  <a:lnTo>
                    <a:pt x="77" y="385"/>
                  </a:lnTo>
                  <a:lnTo>
                    <a:pt x="154" y="385"/>
                  </a:lnTo>
                  <a:lnTo>
                    <a:pt x="347" y="308"/>
                  </a:lnTo>
                  <a:lnTo>
                    <a:pt x="540" y="270"/>
                  </a:lnTo>
                  <a:lnTo>
                    <a:pt x="771" y="231"/>
                  </a:lnTo>
                  <a:lnTo>
                    <a:pt x="1041" y="231"/>
                  </a:lnTo>
                  <a:lnTo>
                    <a:pt x="1311" y="308"/>
                  </a:lnTo>
                  <a:lnTo>
                    <a:pt x="1542" y="424"/>
                  </a:lnTo>
                  <a:lnTo>
                    <a:pt x="1657" y="540"/>
                  </a:lnTo>
                  <a:lnTo>
                    <a:pt x="1773" y="655"/>
                  </a:lnTo>
                  <a:lnTo>
                    <a:pt x="1812" y="694"/>
                  </a:lnTo>
                  <a:lnTo>
                    <a:pt x="1927" y="694"/>
                  </a:lnTo>
                  <a:lnTo>
                    <a:pt x="1966" y="617"/>
                  </a:lnTo>
                  <a:lnTo>
                    <a:pt x="1966" y="540"/>
                  </a:lnTo>
                  <a:lnTo>
                    <a:pt x="1850" y="385"/>
                  </a:lnTo>
                  <a:lnTo>
                    <a:pt x="1696" y="231"/>
                  </a:lnTo>
                  <a:lnTo>
                    <a:pt x="1542" y="154"/>
                  </a:lnTo>
                  <a:lnTo>
                    <a:pt x="1388" y="77"/>
                  </a:lnTo>
                  <a:lnTo>
                    <a:pt x="10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98;p66">
              <a:extLst>
                <a:ext uri="{FF2B5EF4-FFF2-40B4-BE49-F238E27FC236}">
                  <a16:creationId xmlns:a16="http://schemas.microsoft.com/office/drawing/2014/main" id="{DE8D55AC-ADAF-E61F-211D-238B76B6B104}"/>
                </a:ext>
              </a:extLst>
            </p:cNvPr>
            <p:cNvSpPr/>
            <p:nvPr/>
          </p:nvSpPr>
          <p:spPr>
            <a:xfrm>
              <a:off x="1260450" y="1162125"/>
              <a:ext cx="25075" cy="9650"/>
            </a:xfrm>
            <a:custGeom>
              <a:avLst/>
              <a:gdLst/>
              <a:ahLst/>
              <a:cxnLst/>
              <a:rect l="l" t="t" r="r" b="b"/>
              <a:pathLst>
                <a:path w="1003" h="386" extrusionOk="0">
                  <a:moveTo>
                    <a:pt x="39" y="0"/>
                  </a:moveTo>
                  <a:lnTo>
                    <a:pt x="0" y="231"/>
                  </a:lnTo>
                  <a:lnTo>
                    <a:pt x="347" y="231"/>
                  </a:lnTo>
                  <a:lnTo>
                    <a:pt x="617" y="270"/>
                  </a:lnTo>
                  <a:lnTo>
                    <a:pt x="848" y="385"/>
                  </a:lnTo>
                  <a:lnTo>
                    <a:pt x="964" y="385"/>
                  </a:lnTo>
                  <a:lnTo>
                    <a:pt x="1002" y="308"/>
                  </a:lnTo>
                  <a:lnTo>
                    <a:pt x="1002" y="231"/>
                  </a:lnTo>
                  <a:lnTo>
                    <a:pt x="964" y="154"/>
                  </a:lnTo>
                  <a:lnTo>
                    <a:pt x="694" y="77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99;p66">
              <a:extLst>
                <a:ext uri="{FF2B5EF4-FFF2-40B4-BE49-F238E27FC236}">
                  <a16:creationId xmlns:a16="http://schemas.microsoft.com/office/drawing/2014/main" id="{64623D0E-5A84-9EF6-8ECA-2102FCB5F475}"/>
                </a:ext>
              </a:extLst>
            </p:cNvPr>
            <p:cNvSpPr/>
            <p:nvPr/>
          </p:nvSpPr>
          <p:spPr>
            <a:xfrm>
              <a:off x="1337525" y="1191025"/>
              <a:ext cx="79025" cy="26025"/>
            </a:xfrm>
            <a:custGeom>
              <a:avLst/>
              <a:gdLst/>
              <a:ahLst/>
              <a:cxnLst/>
              <a:rect l="l" t="t" r="r" b="b"/>
              <a:pathLst>
                <a:path w="3161" h="1041" extrusionOk="0">
                  <a:moveTo>
                    <a:pt x="1850" y="0"/>
                  </a:moveTo>
                  <a:lnTo>
                    <a:pt x="1581" y="39"/>
                  </a:lnTo>
                  <a:lnTo>
                    <a:pt x="1349" y="77"/>
                  </a:lnTo>
                  <a:lnTo>
                    <a:pt x="1118" y="116"/>
                  </a:lnTo>
                  <a:lnTo>
                    <a:pt x="887" y="193"/>
                  </a:lnTo>
                  <a:lnTo>
                    <a:pt x="540" y="424"/>
                  </a:lnTo>
                  <a:lnTo>
                    <a:pt x="270" y="617"/>
                  </a:lnTo>
                  <a:lnTo>
                    <a:pt x="39" y="848"/>
                  </a:lnTo>
                  <a:lnTo>
                    <a:pt x="0" y="925"/>
                  </a:lnTo>
                  <a:lnTo>
                    <a:pt x="39" y="1002"/>
                  </a:lnTo>
                  <a:lnTo>
                    <a:pt x="116" y="1041"/>
                  </a:lnTo>
                  <a:lnTo>
                    <a:pt x="193" y="1041"/>
                  </a:lnTo>
                  <a:lnTo>
                    <a:pt x="232" y="1002"/>
                  </a:lnTo>
                  <a:lnTo>
                    <a:pt x="424" y="771"/>
                  </a:lnTo>
                  <a:lnTo>
                    <a:pt x="694" y="578"/>
                  </a:lnTo>
                  <a:lnTo>
                    <a:pt x="1002" y="424"/>
                  </a:lnTo>
                  <a:lnTo>
                    <a:pt x="1195" y="347"/>
                  </a:lnTo>
                  <a:lnTo>
                    <a:pt x="1388" y="270"/>
                  </a:lnTo>
                  <a:lnTo>
                    <a:pt x="1619" y="232"/>
                  </a:lnTo>
                  <a:lnTo>
                    <a:pt x="1889" y="232"/>
                  </a:lnTo>
                  <a:lnTo>
                    <a:pt x="2120" y="270"/>
                  </a:lnTo>
                  <a:lnTo>
                    <a:pt x="2390" y="347"/>
                  </a:lnTo>
                  <a:lnTo>
                    <a:pt x="2698" y="463"/>
                  </a:lnTo>
                  <a:lnTo>
                    <a:pt x="3007" y="617"/>
                  </a:lnTo>
                  <a:lnTo>
                    <a:pt x="3084" y="617"/>
                  </a:lnTo>
                  <a:lnTo>
                    <a:pt x="3161" y="578"/>
                  </a:lnTo>
                  <a:lnTo>
                    <a:pt x="3161" y="463"/>
                  </a:lnTo>
                  <a:lnTo>
                    <a:pt x="3122" y="386"/>
                  </a:lnTo>
                  <a:lnTo>
                    <a:pt x="2775" y="232"/>
                  </a:lnTo>
                  <a:lnTo>
                    <a:pt x="2467" y="116"/>
                  </a:lnTo>
                  <a:lnTo>
                    <a:pt x="2159" y="39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00;p66">
              <a:extLst>
                <a:ext uri="{FF2B5EF4-FFF2-40B4-BE49-F238E27FC236}">
                  <a16:creationId xmlns:a16="http://schemas.microsoft.com/office/drawing/2014/main" id="{ED2C8566-6B5D-5F75-27A5-1DC5C89A6354}"/>
                </a:ext>
              </a:extLst>
            </p:cNvPr>
            <p:cNvSpPr/>
            <p:nvPr/>
          </p:nvSpPr>
          <p:spPr>
            <a:xfrm>
              <a:off x="1258500" y="1190050"/>
              <a:ext cx="42425" cy="23150"/>
            </a:xfrm>
            <a:custGeom>
              <a:avLst/>
              <a:gdLst/>
              <a:ahLst/>
              <a:cxnLst/>
              <a:rect l="l" t="t" r="r" b="b"/>
              <a:pathLst>
                <a:path w="1697" h="926" extrusionOk="0">
                  <a:moveTo>
                    <a:pt x="1" y="1"/>
                  </a:moveTo>
                  <a:lnTo>
                    <a:pt x="1" y="232"/>
                  </a:lnTo>
                  <a:lnTo>
                    <a:pt x="348" y="271"/>
                  </a:lnTo>
                  <a:lnTo>
                    <a:pt x="695" y="386"/>
                  </a:lnTo>
                  <a:lnTo>
                    <a:pt x="1080" y="579"/>
                  </a:lnTo>
                  <a:lnTo>
                    <a:pt x="1504" y="887"/>
                  </a:lnTo>
                  <a:lnTo>
                    <a:pt x="1581" y="926"/>
                  </a:lnTo>
                  <a:lnTo>
                    <a:pt x="1658" y="887"/>
                  </a:lnTo>
                  <a:lnTo>
                    <a:pt x="1697" y="810"/>
                  </a:lnTo>
                  <a:lnTo>
                    <a:pt x="1658" y="733"/>
                  </a:lnTo>
                  <a:lnTo>
                    <a:pt x="1427" y="540"/>
                  </a:lnTo>
                  <a:lnTo>
                    <a:pt x="1234" y="386"/>
                  </a:lnTo>
                  <a:lnTo>
                    <a:pt x="1003" y="271"/>
                  </a:lnTo>
                  <a:lnTo>
                    <a:pt x="810" y="155"/>
                  </a:lnTo>
                  <a:lnTo>
                    <a:pt x="386" y="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01;p66">
              <a:extLst>
                <a:ext uri="{FF2B5EF4-FFF2-40B4-BE49-F238E27FC236}">
                  <a16:creationId xmlns:a16="http://schemas.microsoft.com/office/drawing/2014/main" id="{8A91A9C5-997C-0748-4FA0-11042BF06F6E}"/>
                </a:ext>
              </a:extLst>
            </p:cNvPr>
            <p:cNvSpPr/>
            <p:nvPr/>
          </p:nvSpPr>
          <p:spPr>
            <a:xfrm>
              <a:off x="1433875" y="1171750"/>
              <a:ext cx="85775" cy="86750"/>
            </a:xfrm>
            <a:custGeom>
              <a:avLst/>
              <a:gdLst/>
              <a:ahLst/>
              <a:cxnLst/>
              <a:rect l="l" t="t" r="r" b="b"/>
              <a:pathLst>
                <a:path w="3431" h="3470" extrusionOk="0">
                  <a:moveTo>
                    <a:pt x="1696" y="0"/>
                  </a:moveTo>
                  <a:lnTo>
                    <a:pt x="1350" y="39"/>
                  </a:lnTo>
                  <a:lnTo>
                    <a:pt x="1041" y="155"/>
                  </a:lnTo>
                  <a:lnTo>
                    <a:pt x="733" y="309"/>
                  </a:lnTo>
                  <a:lnTo>
                    <a:pt x="502" y="540"/>
                  </a:lnTo>
                  <a:lnTo>
                    <a:pt x="270" y="771"/>
                  </a:lnTo>
                  <a:lnTo>
                    <a:pt x="116" y="1080"/>
                  </a:lnTo>
                  <a:lnTo>
                    <a:pt x="39" y="1388"/>
                  </a:lnTo>
                  <a:lnTo>
                    <a:pt x="1" y="1735"/>
                  </a:lnTo>
                  <a:lnTo>
                    <a:pt x="39" y="2082"/>
                  </a:lnTo>
                  <a:lnTo>
                    <a:pt x="116" y="2429"/>
                  </a:lnTo>
                  <a:lnTo>
                    <a:pt x="270" y="2698"/>
                  </a:lnTo>
                  <a:lnTo>
                    <a:pt x="502" y="2968"/>
                  </a:lnTo>
                  <a:lnTo>
                    <a:pt x="733" y="3161"/>
                  </a:lnTo>
                  <a:lnTo>
                    <a:pt x="1041" y="3354"/>
                  </a:lnTo>
                  <a:lnTo>
                    <a:pt x="1350" y="3431"/>
                  </a:lnTo>
                  <a:lnTo>
                    <a:pt x="1696" y="3469"/>
                  </a:lnTo>
                  <a:lnTo>
                    <a:pt x="2043" y="3431"/>
                  </a:lnTo>
                  <a:lnTo>
                    <a:pt x="2390" y="3354"/>
                  </a:lnTo>
                  <a:lnTo>
                    <a:pt x="2698" y="3161"/>
                  </a:lnTo>
                  <a:lnTo>
                    <a:pt x="2930" y="2968"/>
                  </a:lnTo>
                  <a:lnTo>
                    <a:pt x="3161" y="2698"/>
                  </a:lnTo>
                  <a:lnTo>
                    <a:pt x="3315" y="2429"/>
                  </a:lnTo>
                  <a:lnTo>
                    <a:pt x="3392" y="2082"/>
                  </a:lnTo>
                  <a:lnTo>
                    <a:pt x="3431" y="1735"/>
                  </a:lnTo>
                  <a:lnTo>
                    <a:pt x="3392" y="1388"/>
                  </a:lnTo>
                  <a:lnTo>
                    <a:pt x="3315" y="1080"/>
                  </a:lnTo>
                  <a:lnTo>
                    <a:pt x="3161" y="771"/>
                  </a:lnTo>
                  <a:lnTo>
                    <a:pt x="2930" y="540"/>
                  </a:lnTo>
                  <a:lnTo>
                    <a:pt x="2698" y="309"/>
                  </a:lnTo>
                  <a:lnTo>
                    <a:pt x="2390" y="155"/>
                  </a:lnTo>
                  <a:lnTo>
                    <a:pt x="2043" y="39"/>
                  </a:lnTo>
                  <a:lnTo>
                    <a:pt x="1696" y="0"/>
                  </a:ln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02;p66">
              <a:extLst>
                <a:ext uri="{FF2B5EF4-FFF2-40B4-BE49-F238E27FC236}">
                  <a16:creationId xmlns:a16="http://schemas.microsoft.com/office/drawing/2014/main" id="{ADE51E44-6670-FDFD-DA18-6878AD3443A1}"/>
                </a:ext>
              </a:extLst>
            </p:cNvPr>
            <p:cNvSpPr/>
            <p:nvPr/>
          </p:nvSpPr>
          <p:spPr>
            <a:xfrm>
              <a:off x="1455075" y="1189100"/>
              <a:ext cx="54950" cy="32775"/>
            </a:xfrm>
            <a:custGeom>
              <a:avLst/>
              <a:gdLst/>
              <a:ahLst/>
              <a:cxnLst/>
              <a:rect l="l" t="t" r="r" b="b"/>
              <a:pathLst>
                <a:path w="2198" h="1311" extrusionOk="0">
                  <a:moveTo>
                    <a:pt x="1619" y="0"/>
                  </a:moveTo>
                  <a:lnTo>
                    <a:pt x="1388" y="39"/>
                  </a:lnTo>
                  <a:lnTo>
                    <a:pt x="1157" y="77"/>
                  </a:lnTo>
                  <a:lnTo>
                    <a:pt x="964" y="154"/>
                  </a:lnTo>
                  <a:lnTo>
                    <a:pt x="771" y="270"/>
                  </a:lnTo>
                  <a:lnTo>
                    <a:pt x="502" y="501"/>
                  </a:lnTo>
                  <a:lnTo>
                    <a:pt x="270" y="733"/>
                  </a:lnTo>
                  <a:lnTo>
                    <a:pt x="116" y="964"/>
                  </a:lnTo>
                  <a:lnTo>
                    <a:pt x="0" y="1195"/>
                  </a:lnTo>
                  <a:lnTo>
                    <a:pt x="0" y="1234"/>
                  </a:lnTo>
                  <a:lnTo>
                    <a:pt x="39" y="1311"/>
                  </a:lnTo>
                  <a:lnTo>
                    <a:pt x="78" y="1311"/>
                  </a:lnTo>
                  <a:lnTo>
                    <a:pt x="116" y="1272"/>
                  </a:lnTo>
                  <a:lnTo>
                    <a:pt x="155" y="1234"/>
                  </a:lnTo>
                  <a:lnTo>
                    <a:pt x="270" y="1002"/>
                  </a:lnTo>
                  <a:lnTo>
                    <a:pt x="424" y="810"/>
                  </a:lnTo>
                  <a:lnTo>
                    <a:pt x="617" y="578"/>
                  </a:lnTo>
                  <a:lnTo>
                    <a:pt x="887" y="386"/>
                  </a:lnTo>
                  <a:lnTo>
                    <a:pt x="1041" y="309"/>
                  </a:lnTo>
                  <a:lnTo>
                    <a:pt x="1195" y="231"/>
                  </a:lnTo>
                  <a:lnTo>
                    <a:pt x="1388" y="193"/>
                  </a:lnTo>
                  <a:lnTo>
                    <a:pt x="1619" y="154"/>
                  </a:lnTo>
                  <a:lnTo>
                    <a:pt x="1850" y="154"/>
                  </a:lnTo>
                  <a:lnTo>
                    <a:pt x="2120" y="193"/>
                  </a:lnTo>
                  <a:lnTo>
                    <a:pt x="2159" y="193"/>
                  </a:lnTo>
                  <a:lnTo>
                    <a:pt x="2197" y="154"/>
                  </a:lnTo>
                  <a:lnTo>
                    <a:pt x="2197" y="77"/>
                  </a:lnTo>
                  <a:lnTo>
                    <a:pt x="2120" y="39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03;p66">
              <a:extLst>
                <a:ext uri="{FF2B5EF4-FFF2-40B4-BE49-F238E27FC236}">
                  <a16:creationId xmlns:a16="http://schemas.microsoft.com/office/drawing/2014/main" id="{DC0ACAB0-EEEC-3FF6-B8C5-EAA4313B9A66}"/>
                </a:ext>
              </a:extLst>
            </p:cNvPr>
            <p:cNvSpPr/>
            <p:nvPr/>
          </p:nvSpPr>
          <p:spPr>
            <a:xfrm>
              <a:off x="1355825" y="1022400"/>
              <a:ext cx="148425" cy="182125"/>
            </a:xfrm>
            <a:custGeom>
              <a:avLst/>
              <a:gdLst/>
              <a:ahLst/>
              <a:cxnLst/>
              <a:rect l="l" t="t" r="r" b="b"/>
              <a:pathLst>
                <a:path w="5937" h="7285" extrusionOk="0">
                  <a:moveTo>
                    <a:pt x="1581" y="0"/>
                  </a:moveTo>
                  <a:lnTo>
                    <a:pt x="1234" y="78"/>
                  </a:lnTo>
                  <a:lnTo>
                    <a:pt x="926" y="193"/>
                  </a:lnTo>
                  <a:lnTo>
                    <a:pt x="656" y="386"/>
                  </a:lnTo>
                  <a:lnTo>
                    <a:pt x="386" y="617"/>
                  </a:lnTo>
                  <a:lnTo>
                    <a:pt x="270" y="733"/>
                  </a:lnTo>
                  <a:lnTo>
                    <a:pt x="155" y="887"/>
                  </a:lnTo>
                  <a:lnTo>
                    <a:pt x="78" y="1080"/>
                  </a:lnTo>
                  <a:lnTo>
                    <a:pt x="39" y="1234"/>
                  </a:lnTo>
                  <a:lnTo>
                    <a:pt x="1" y="1619"/>
                  </a:lnTo>
                  <a:lnTo>
                    <a:pt x="78" y="2005"/>
                  </a:lnTo>
                  <a:lnTo>
                    <a:pt x="155" y="2390"/>
                  </a:lnTo>
                  <a:lnTo>
                    <a:pt x="270" y="2698"/>
                  </a:lnTo>
                  <a:lnTo>
                    <a:pt x="386" y="2968"/>
                  </a:lnTo>
                  <a:lnTo>
                    <a:pt x="502" y="3161"/>
                  </a:lnTo>
                  <a:lnTo>
                    <a:pt x="810" y="3508"/>
                  </a:lnTo>
                  <a:lnTo>
                    <a:pt x="1157" y="3855"/>
                  </a:lnTo>
                  <a:lnTo>
                    <a:pt x="1542" y="4163"/>
                  </a:lnTo>
                  <a:lnTo>
                    <a:pt x="1966" y="4433"/>
                  </a:lnTo>
                  <a:lnTo>
                    <a:pt x="2390" y="4664"/>
                  </a:lnTo>
                  <a:lnTo>
                    <a:pt x="2853" y="4857"/>
                  </a:lnTo>
                  <a:lnTo>
                    <a:pt x="3277" y="5088"/>
                  </a:lnTo>
                  <a:lnTo>
                    <a:pt x="3469" y="5204"/>
                  </a:lnTo>
                  <a:lnTo>
                    <a:pt x="3624" y="5358"/>
                  </a:lnTo>
                  <a:lnTo>
                    <a:pt x="3778" y="5550"/>
                  </a:lnTo>
                  <a:lnTo>
                    <a:pt x="3855" y="5782"/>
                  </a:lnTo>
                  <a:lnTo>
                    <a:pt x="3932" y="6013"/>
                  </a:lnTo>
                  <a:lnTo>
                    <a:pt x="3970" y="6244"/>
                  </a:lnTo>
                  <a:lnTo>
                    <a:pt x="4009" y="6707"/>
                  </a:lnTo>
                  <a:lnTo>
                    <a:pt x="4009" y="7169"/>
                  </a:lnTo>
                  <a:lnTo>
                    <a:pt x="4048" y="7246"/>
                  </a:lnTo>
                  <a:lnTo>
                    <a:pt x="4086" y="7285"/>
                  </a:lnTo>
                  <a:lnTo>
                    <a:pt x="4202" y="7285"/>
                  </a:lnTo>
                  <a:lnTo>
                    <a:pt x="4472" y="7131"/>
                  </a:lnTo>
                  <a:lnTo>
                    <a:pt x="4703" y="6977"/>
                  </a:lnTo>
                  <a:lnTo>
                    <a:pt x="4934" y="6784"/>
                  </a:lnTo>
                  <a:lnTo>
                    <a:pt x="5127" y="6591"/>
                  </a:lnTo>
                  <a:lnTo>
                    <a:pt x="5319" y="6360"/>
                  </a:lnTo>
                  <a:lnTo>
                    <a:pt x="5474" y="6129"/>
                  </a:lnTo>
                  <a:lnTo>
                    <a:pt x="5628" y="5859"/>
                  </a:lnTo>
                  <a:lnTo>
                    <a:pt x="5743" y="5589"/>
                  </a:lnTo>
                  <a:lnTo>
                    <a:pt x="5859" y="5242"/>
                  </a:lnTo>
                  <a:lnTo>
                    <a:pt x="5936" y="4895"/>
                  </a:lnTo>
                  <a:lnTo>
                    <a:pt x="5936" y="4548"/>
                  </a:lnTo>
                  <a:lnTo>
                    <a:pt x="5936" y="4202"/>
                  </a:lnTo>
                  <a:lnTo>
                    <a:pt x="5898" y="3893"/>
                  </a:lnTo>
                  <a:lnTo>
                    <a:pt x="5820" y="3546"/>
                  </a:lnTo>
                  <a:lnTo>
                    <a:pt x="5628" y="2853"/>
                  </a:lnTo>
                  <a:lnTo>
                    <a:pt x="5397" y="2236"/>
                  </a:lnTo>
                  <a:lnTo>
                    <a:pt x="5242" y="1928"/>
                  </a:lnTo>
                  <a:lnTo>
                    <a:pt x="5088" y="1619"/>
                  </a:lnTo>
                  <a:lnTo>
                    <a:pt x="4895" y="1388"/>
                  </a:lnTo>
                  <a:lnTo>
                    <a:pt x="4664" y="1157"/>
                  </a:lnTo>
                  <a:lnTo>
                    <a:pt x="4394" y="964"/>
                  </a:lnTo>
                  <a:lnTo>
                    <a:pt x="4125" y="771"/>
                  </a:lnTo>
                  <a:lnTo>
                    <a:pt x="3585" y="463"/>
                  </a:lnTo>
                  <a:lnTo>
                    <a:pt x="3007" y="270"/>
                  </a:lnTo>
                  <a:lnTo>
                    <a:pt x="2660" y="155"/>
                  </a:lnTo>
                  <a:lnTo>
                    <a:pt x="2313" y="39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04;p66">
              <a:extLst>
                <a:ext uri="{FF2B5EF4-FFF2-40B4-BE49-F238E27FC236}">
                  <a16:creationId xmlns:a16="http://schemas.microsoft.com/office/drawing/2014/main" id="{4D5E4760-14A9-1A6C-18C9-0C3912005317}"/>
                </a:ext>
              </a:extLst>
            </p:cNvPr>
            <p:cNvSpPr/>
            <p:nvPr/>
          </p:nvSpPr>
          <p:spPr>
            <a:xfrm>
              <a:off x="1250800" y="1023375"/>
              <a:ext cx="130100" cy="97325"/>
            </a:xfrm>
            <a:custGeom>
              <a:avLst/>
              <a:gdLst/>
              <a:ahLst/>
              <a:cxnLst/>
              <a:rect l="l" t="t" r="r" b="b"/>
              <a:pathLst>
                <a:path w="5204" h="3893" extrusionOk="0">
                  <a:moveTo>
                    <a:pt x="3893" y="0"/>
                  </a:moveTo>
                  <a:lnTo>
                    <a:pt x="3546" y="39"/>
                  </a:lnTo>
                  <a:lnTo>
                    <a:pt x="3200" y="116"/>
                  </a:lnTo>
                  <a:lnTo>
                    <a:pt x="2891" y="231"/>
                  </a:lnTo>
                  <a:lnTo>
                    <a:pt x="2583" y="347"/>
                  </a:lnTo>
                  <a:lnTo>
                    <a:pt x="2275" y="540"/>
                  </a:lnTo>
                  <a:lnTo>
                    <a:pt x="2005" y="732"/>
                  </a:lnTo>
                  <a:lnTo>
                    <a:pt x="1735" y="925"/>
                  </a:lnTo>
                  <a:lnTo>
                    <a:pt x="1465" y="1156"/>
                  </a:lnTo>
                  <a:lnTo>
                    <a:pt x="1003" y="1657"/>
                  </a:lnTo>
                  <a:lnTo>
                    <a:pt x="617" y="2235"/>
                  </a:lnTo>
                  <a:lnTo>
                    <a:pt x="386" y="2544"/>
                  </a:lnTo>
                  <a:lnTo>
                    <a:pt x="193" y="2891"/>
                  </a:lnTo>
                  <a:lnTo>
                    <a:pt x="116" y="3083"/>
                  </a:lnTo>
                  <a:lnTo>
                    <a:pt x="39" y="3276"/>
                  </a:lnTo>
                  <a:lnTo>
                    <a:pt x="1" y="3469"/>
                  </a:lnTo>
                  <a:lnTo>
                    <a:pt x="1" y="3661"/>
                  </a:lnTo>
                  <a:lnTo>
                    <a:pt x="39" y="3777"/>
                  </a:lnTo>
                  <a:lnTo>
                    <a:pt x="78" y="3816"/>
                  </a:lnTo>
                  <a:lnTo>
                    <a:pt x="232" y="3816"/>
                  </a:lnTo>
                  <a:lnTo>
                    <a:pt x="502" y="3893"/>
                  </a:lnTo>
                  <a:lnTo>
                    <a:pt x="771" y="3893"/>
                  </a:lnTo>
                  <a:lnTo>
                    <a:pt x="1080" y="3854"/>
                  </a:lnTo>
                  <a:lnTo>
                    <a:pt x="1350" y="3816"/>
                  </a:lnTo>
                  <a:lnTo>
                    <a:pt x="1581" y="3700"/>
                  </a:lnTo>
                  <a:lnTo>
                    <a:pt x="1851" y="3546"/>
                  </a:lnTo>
                  <a:lnTo>
                    <a:pt x="2082" y="3392"/>
                  </a:lnTo>
                  <a:lnTo>
                    <a:pt x="2275" y="3199"/>
                  </a:lnTo>
                  <a:lnTo>
                    <a:pt x="2699" y="2736"/>
                  </a:lnTo>
                  <a:lnTo>
                    <a:pt x="3045" y="2235"/>
                  </a:lnTo>
                  <a:lnTo>
                    <a:pt x="3431" y="1696"/>
                  </a:lnTo>
                  <a:lnTo>
                    <a:pt x="3816" y="1233"/>
                  </a:lnTo>
                  <a:lnTo>
                    <a:pt x="4047" y="1002"/>
                  </a:lnTo>
                  <a:lnTo>
                    <a:pt x="4356" y="771"/>
                  </a:lnTo>
                  <a:lnTo>
                    <a:pt x="4510" y="694"/>
                  </a:lnTo>
                  <a:lnTo>
                    <a:pt x="4664" y="617"/>
                  </a:lnTo>
                  <a:lnTo>
                    <a:pt x="4857" y="540"/>
                  </a:lnTo>
                  <a:lnTo>
                    <a:pt x="5050" y="501"/>
                  </a:lnTo>
                  <a:lnTo>
                    <a:pt x="5127" y="501"/>
                  </a:lnTo>
                  <a:lnTo>
                    <a:pt x="5165" y="463"/>
                  </a:lnTo>
                  <a:lnTo>
                    <a:pt x="5204" y="424"/>
                  </a:lnTo>
                  <a:lnTo>
                    <a:pt x="5165" y="385"/>
                  </a:lnTo>
                  <a:lnTo>
                    <a:pt x="5050" y="270"/>
                  </a:lnTo>
                  <a:lnTo>
                    <a:pt x="4895" y="193"/>
                  </a:lnTo>
                  <a:lnTo>
                    <a:pt x="4587" y="77"/>
                  </a:lnTo>
                  <a:lnTo>
                    <a:pt x="42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05;p66">
              <a:extLst>
                <a:ext uri="{FF2B5EF4-FFF2-40B4-BE49-F238E27FC236}">
                  <a16:creationId xmlns:a16="http://schemas.microsoft.com/office/drawing/2014/main" id="{690AA074-B49F-258E-9AA7-C89E5111FA07}"/>
                </a:ext>
              </a:extLst>
            </p:cNvPr>
            <p:cNvSpPr/>
            <p:nvPr/>
          </p:nvSpPr>
          <p:spPr>
            <a:xfrm>
              <a:off x="1294150" y="1243050"/>
              <a:ext cx="79050" cy="53025"/>
            </a:xfrm>
            <a:custGeom>
              <a:avLst/>
              <a:gdLst/>
              <a:ahLst/>
              <a:cxnLst/>
              <a:rect l="l" t="t" r="r" b="b"/>
              <a:pathLst>
                <a:path w="3162" h="2121" extrusionOk="0">
                  <a:moveTo>
                    <a:pt x="2622" y="1"/>
                  </a:moveTo>
                  <a:lnTo>
                    <a:pt x="2506" y="78"/>
                  </a:lnTo>
                  <a:lnTo>
                    <a:pt x="2313" y="232"/>
                  </a:lnTo>
                  <a:lnTo>
                    <a:pt x="2121" y="425"/>
                  </a:lnTo>
                  <a:lnTo>
                    <a:pt x="1928" y="540"/>
                  </a:lnTo>
                  <a:lnTo>
                    <a:pt x="1697" y="656"/>
                  </a:lnTo>
                  <a:lnTo>
                    <a:pt x="1427" y="733"/>
                  </a:lnTo>
                  <a:lnTo>
                    <a:pt x="1119" y="771"/>
                  </a:lnTo>
                  <a:lnTo>
                    <a:pt x="541" y="848"/>
                  </a:lnTo>
                  <a:lnTo>
                    <a:pt x="309" y="848"/>
                  </a:lnTo>
                  <a:lnTo>
                    <a:pt x="194" y="887"/>
                  </a:lnTo>
                  <a:lnTo>
                    <a:pt x="117" y="964"/>
                  </a:lnTo>
                  <a:lnTo>
                    <a:pt x="1" y="1157"/>
                  </a:lnTo>
                  <a:lnTo>
                    <a:pt x="1" y="1350"/>
                  </a:lnTo>
                  <a:lnTo>
                    <a:pt x="1" y="1465"/>
                  </a:lnTo>
                  <a:lnTo>
                    <a:pt x="40" y="1581"/>
                  </a:lnTo>
                  <a:lnTo>
                    <a:pt x="194" y="1735"/>
                  </a:lnTo>
                  <a:lnTo>
                    <a:pt x="348" y="1889"/>
                  </a:lnTo>
                  <a:lnTo>
                    <a:pt x="579" y="1966"/>
                  </a:lnTo>
                  <a:lnTo>
                    <a:pt x="810" y="2082"/>
                  </a:lnTo>
                  <a:lnTo>
                    <a:pt x="1080" y="2120"/>
                  </a:lnTo>
                  <a:lnTo>
                    <a:pt x="1620" y="2120"/>
                  </a:lnTo>
                  <a:lnTo>
                    <a:pt x="1851" y="2082"/>
                  </a:lnTo>
                  <a:lnTo>
                    <a:pt x="2121" y="2005"/>
                  </a:lnTo>
                  <a:lnTo>
                    <a:pt x="2352" y="1889"/>
                  </a:lnTo>
                  <a:lnTo>
                    <a:pt x="2545" y="1735"/>
                  </a:lnTo>
                  <a:lnTo>
                    <a:pt x="2737" y="1581"/>
                  </a:lnTo>
                  <a:lnTo>
                    <a:pt x="2892" y="1388"/>
                  </a:lnTo>
                  <a:lnTo>
                    <a:pt x="3007" y="1195"/>
                  </a:lnTo>
                  <a:lnTo>
                    <a:pt x="3123" y="964"/>
                  </a:lnTo>
                  <a:lnTo>
                    <a:pt x="3161" y="733"/>
                  </a:lnTo>
                  <a:lnTo>
                    <a:pt x="3161" y="502"/>
                  </a:lnTo>
                  <a:lnTo>
                    <a:pt x="3084" y="309"/>
                  </a:lnTo>
                  <a:lnTo>
                    <a:pt x="2969" y="116"/>
                  </a:lnTo>
                  <a:lnTo>
                    <a:pt x="2853" y="39"/>
                  </a:lnTo>
                  <a:lnTo>
                    <a:pt x="27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06;p66">
              <a:extLst>
                <a:ext uri="{FF2B5EF4-FFF2-40B4-BE49-F238E27FC236}">
                  <a16:creationId xmlns:a16="http://schemas.microsoft.com/office/drawing/2014/main" id="{72DAB29F-359B-908D-2C3E-75EA0FD08F61}"/>
                </a:ext>
              </a:extLst>
            </p:cNvPr>
            <p:cNvSpPr/>
            <p:nvPr/>
          </p:nvSpPr>
          <p:spPr>
            <a:xfrm>
              <a:off x="1328850" y="1270025"/>
              <a:ext cx="41450" cy="26050"/>
            </a:xfrm>
            <a:custGeom>
              <a:avLst/>
              <a:gdLst/>
              <a:ahLst/>
              <a:cxnLst/>
              <a:rect l="l" t="t" r="r" b="b"/>
              <a:pathLst>
                <a:path w="1658" h="1042" extrusionOk="0">
                  <a:moveTo>
                    <a:pt x="1080" y="1"/>
                  </a:moveTo>
                  <a:lnTo>
                    <a:pt x="810" y="78"/>
                  </a:lnTo>
                  <a:lnTo>
                    <a:pt x="617" y="155"/>
                  </a:lnTo>
                  <a:lnTo>
                    <a:pt x="386" y="309"/>
                  </a:lnTo>
                  <a:lnTo>
                    <a:pt x="232" y="463"/>
                  </a:lnTo>
                  <a:lnTo>
                    <a:pt x="116" y="617"/>
                  </a:lnTo>
                  <a:lnTo>
                    <a:pt x="39" y="810"/>
                  </a:lnTo>
                  <a:lnTo>
                    <a:pt x="0" y="1041"/>
                  </a:lnTo>
                  <a:lnTo>
                    <a:pt x="0" y="1041"/>
                  </a:lnTo>
                  <a:lnTo>
                    <a:pt x="309" y="1003"/>
                  </a:lnTo>
                  <a:lnTo>
                    <a:pt x="617" y="926"/>
                  </a:lnTo>
                  <a:lnTo>
                    <a:pt x="887" y="810"/>
                  </a:lnTo>
                  <a:lnTo>
                    <a:pt x="1157" y="656"/>
                  </a:lnTo>
                  <a:lnTo>
                    <a:pt x="1465" y="348"/>
                  </a:lnTo>
                  <a:lnTo>
                    <a:pt x="1581" y="193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rgbClr val="FF92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07;p66">
              <a:extLst>
                <a:ext uri="{FF2B5EF4-FFF2-40B4-BE49-F238E27FC236}">
                  <a16:creationId xmlns:a16="http://schemas.microsoft.com/office/drawing/2014/main" id="{DDF5F5A7-5FBD-E612-CD2C-0C7E97B85AFA}"/>
                </a:ext>
              </a:extLst>
            </p:cNvPr>
            <p:cNvSpPr/>
            <p:nvPr/>
          </p:nvSpPr>
          <p:spPr>
            <a:xfrm>
              <a:off x="489600" y="1461775"/>
              <a:ext cx="705350" cy="406650"/>
            </a:xfrm>
            <a:custGeom>
              <a:avLst/>
              <a:gdLst/>
              <a:ahLst/>
              <a:cxnLst/>
              <a:rect l="l" t="t" r="r" b="b"/>
              <a:pathLst>
                <a:path w="28214" h="16266" extrusionOk="0">
                  <a:moveTo>
                    <a:pt x="27712" y="1"/>
                  </a:moveTo>
                  <a:lnTo>
                    <a:pt x="26440" y="1388"/>
                  </a:lnTo>
                  <a:lnTo>
                    <a:pt x="23550" y="4356"/>
                  </a:lnTo>
                  <a:lnTo>
                    <a:pt x="21969" y="5975"/>
                  </a:lnTo>
                  <a:lnTo>
                    <a:pt x="20543" y="7324"/>
                  </a:lnTo>
                  <a:lnTo>
                    <a:pt x="19927" y="7863"/>
                  </a:lnTo>
                  <a:lnTo>
                    <a:pt x="19426" y="8287"/>
                  </a:lnTo>
                  <a:lnTo>
                    <a:pt x="19079" y="8518"/>
                  </a:lnTo>
                  <a:lnTo>
                    <a:pt x="18963" y="8595"/>
                  </a:lnTo>
                  <a:lnTo>
                    <a:pt x="18886" y="8595"/>
                  </a:lnTo>
                  <a:lnTo>
                    <a:pt x="15648" y="7979"/>
                  </a:lnTo>
                  <a:lnTo>
                    <a:pt x="9212" y="6745"/>
                  </a:lnTo>
                  <a:lnTo>
                    <a:pt x="0" y="5050"/>
                  </a:lnTo>
                  <a:lnTo>
                    <a:pt x="270" y="9443"/>
                  </a:lnTo>
                  <a:lnTo>
                    <a:pt x="21507" y="16265"/>
                  </a:lnTo>
                  <a:lnTo>
                    <a:pt x="28213" y="10869"/>
                  </a:lnTo>
                  <a:lnTo>
                    <a:pt x="27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08;p66">
              <a:extLst>
                <a:ext uri="{FF2B5EF4-FFF2-40B4-BE49-F238E27FC236}">
                  <a16:creationId xmlns:a16="http://schemas.microsoft.com/office/drawing/2014/main" id="{E1999BB5-DD57-DE2B-EA97-FA6B7BEAEF67}"/>
                </a:ext>
              </a:extLst>
            </p:cNvPr>
            <p:cNvSpPr/>
            <p:nvPr/>
          </p:nvSpPr>
          <p:spPr>
            <a:xfrm>
              <a:off x="1156375" y="1339400"/>
              <a:ext cx="715950" cy="936600"/>
            </a:xfrm>
            <a:custGeom>
              <a:avLst/>
              <a:gdLst/>
              <a:ahLst/>
              <a:cxnLst/>
              <a:rect l="l" t="t" r="r" b="b"/>
              <a:pathLst>
                <a:path w="28638" h="37464" extrusionOk="0">
                  <a:moveTo>
                    <a:pt x="7015" y="1"/>
                  </a:moveTo>
                  <a:lnTo>
                    <a:pt x="6822" y="39"/>
                  </a:lnTo>
                  <a:lnTo>
                    <a:pt x="6630" y="78"/>
                  </a:lnTo>
                  <a:lnTo>
                    <a:pt x="6476" y="155"/>
                  </a:lnTo>
                  <a:lnTo>
                    <a:pt x="6360" y="271"/>
                  </a:lnTo>
                  <a:lnTo>
                    <a:pt x="6244" y="425"/>
                  </a:lnTo>
                  <a:lnTo>
                    <a:pt x="6167" y="579"/>
                  </a:lnTo>
                  <a:lnTo>
                    <a:pt x="6090" y="733"/>
                  </a:lnTo>
                  <a:lnTo>
                    <a:pt x="6090" y="926"/>
                  </a:lnTo>
                  <a:lnTo>
                    <a:pt x="6090" y="3007"/>
                  </a:lnTo>
                  <a:lnTo>
                    <a:pt x="5319" y="3161"/>
                  </a:lnTo>
                  <a:lnTo>
                    <a:pt x="4510" y="3392"/>
                  </a:lnTo>
                  <a:lnTo>
                    <a:pt x="3585" y="3662"/>
                  </a:lnTo>
                  <a:lnTo>
                    <a:pt x="2544" y="4048"/>
                  </a:lnTo>
                  <a:lnTo>
                    <a:pt x="2082" y="4279"/>
                  </a:lnTo>
                  <a:lnTo>
                    <a:pt x="1619" y="4510"/>
                  </a:lnTo>
                  <a:lnTo>
                    <a:pt x="1195" y="4780"/>
                  </a:lnTo>
                  <a:lnTo>
                    <a:pt x="810" y="5088"/>
                  </a:lnTo>
                  <a:lnTo>
                    <a:pt x="502" y="5397"/>
                  </a:lnTo>
                  <a:lnTo>
                    <a:pt x="270" y="5705"/>
                  </a:lnTo>
                  <a:lnTo>
                    <a:pt x="193" y="5898"/>
                  </a:lnTo>
                  <a:lnTo>
                    <a:pt x="116" y="6129"/>
                  </a:lnTo>
                  <a:lnTo>
                    <a:pt x="39" y="6668"/>
                  </a:lnTo>
                  <a:lnTo>
                    <a:pt x="0" y="7324"/>
                  </a:lnTo>
                  <a:lnTo>
                    <a:pt x="39" y="8056"/>
                  </a:lnTo>
                  <a:lnTo>
                    <a:pt x="116" y="8865"/>
                  </a:lnTo>
                  <a:lnTo>
                    <a:pt x="232" y="9713"/>
                  </a:lnTo>
                  <a:lnTo>
                    <a:pt x="502" y="11409"/>
                  </a:lnTo>
                  <a:lnTo>
                    <a:pt x="887" y="13066"/>
                  </a:lnTo>
                  <a:lnTo>
                    <a:pt x="1195" y="14454"/>
                  </a:lnTo>
                  <a:lnTo>
                    <a:pt x="1542" y="15764"/>
                  </a:lnTo>
                  <a:lnTo>
                    <a:pt x="1465" y="37463"/>
                  </a:lnTo>
                  <a:lnTo>
                    <a:pt x="23357" y="37463"/>
                  </a:lnTo>
                  <a:lnTo>
                    <a:pt x="21584" y="27828"/>
                  </a:lnTo>
                  <a:lnTo>
                    <a:pt x="21892" y="27867"/>
                  </a:lnTo>
                  <a:lnTo>
                    <a:pt x="22702" y="28021"/>
                  </a:lnTo>
                  <a:lnTo>
                    <a:pt x="23280" y="28098"/>
                  </a:lnTo>
                  <a:lnTo>
                    <a:pt x="23896" y="28175"/>
                  </a:lnTo>
                  <a:lnTo>
                    <a:pt x="24552" y="28213"/>
                  </a:lnTo>
                  <a:lnTo>
                    <a:pt x="25207" y="28175"/>
                  </a:lnTo>
                  <a:lnTo>
                    <a:pt x="25901" y="28136"/>
                  </a:lnTo>
                  <a:lnTo>
                    <a:pt x="26517" y="28021"/>
                  </a:lnTo>
                  <a:lnTo>
                    <a:pt x="27134" y="27867"/>
                  </a:lnTo>
                  <a:lnTo>
                    <a:pt x="27404" y="27751"/>
                  </a:lnTo>
                  <a:lnTo>
                    <a:pt x="27674" y="27597"/>
                  </a:lnTo>
                  <a:lnTo>
                    <a:pt x="27905" y="27443"/>
                  </a:lnTo>
                  <a:lnTo>
                    <a:pt x="28098" y="27250"/>
                  </a:lnTo>
                  <a:lnTo>
                    <a:pt x="28290" y="27057"/>
                  </a:lnTo>
                  <a:lnTo>
                    <a:pt x="28406" y="26826"/>
                  </a:lnTo>
                  <a:lnTo>
                    <a:pt x="28522" y="26556"/>
                  </a:lnTo>
                  <a:lnTo>
                    <a:pt x="28599" y="26248"/>
                  </a:lnTo>
                  <a:lnTo>
                    <a:pt x="28637" y="25939"/>
                  </a:lnTo>
                  <a:lnTo>
                    <a:pt x="28637" y="25554"/>
                  </a:lnTo>
                  <a:lnTo>
                    <a:pt x="28522" y="24706"/>
                  </a:lnTo>
                  <a:lnTo>
                    <a:pt x="28290" y="23588"/>
                  </a:lnTo>
                  <a:lnTo>
                    <a:pt x="27982" y="22317"/>
                  </a:lnTo>
                  <a:lnTo>
                    <a:pt x="27558" y="20929"/>
                  </a:lnTo>
                  <a:lnTo>
                    <a:pt x="27095" y="19387"/>
                  </a:lnTo>
                  <a:lnTo>
                    <a:pt x="26556" y="17769"/>
                  </a:lnTo>
                  <a:lnTo>
                    <a:pt x="25978" y="16150"/>
                  </a:lnTo>
                  <a:lnTo>
                    <a:pt x="25361" y="14493"/>
                  </a:lnTo>
                  <a:lnTo>
                    <a:pt x="24706" y="12874"/>
                  </a:lnTo>
                  <a:lnTo>
                    <a:pt x="24089" y="11332"/>
                  </a:lnTo>
                  <a:lnTo>
                    <a:pt x="23473" y="9906"/>
                  </a:lnTo>
                  <a:lnTo>
                    <a:pt x="22894" y="8596"/>
                  </a:lnTo>
                  <a:lnTo>
                    <a:pt x="22355" y="7478"/>
                  </a:lnTo>
                  <a:lnTo>
                    <a:pt x="21892" y="6553"/>
                  </a:lnTo>
                  <a:lnTo>
                    <a:pt x="21468" y="5898"/>
                  </a:lnTo>
                  <a:lnTo>
                    <a:pt x="21276" y="5666"/>
                  </a:lnTo>
                  <a:lnTo>
                    <a:pt x="21121" y="5512"/>
                  </a:lnTo>
                  <a:lnTo>
                    <a:pt x="20813" y="5281"/>
                  </a:lnTo>
                  <a:lnTo>
                    <a:pt x="20389" y="5050"/>
                  </a:lnTo>
                  <a:lnTo>
                    <a:pt x="19850" y="4780"/>
                  </a:lnTo>
                  <a:lnTo>
                    <a:pt x="19271" y="4549"/>
                  </a:lnTo>
                  <a:lnTo>
                    <a:pt x="18000" y="4086"/>
                  </a:lnTo>
                  <a:lnTo>
                    <a:pt x="16689" y="3624"/>
                  </a:lnTo>
                  <a:lnTo>
                    <a:pt x="15417" y="3238"/>
                  </a:lnTo>
                  <a:lnTo>
                    <a:pt x="14338" y="2930"/>
                  </a:lnTo>
                  <a:lnTo>
                    <a:pt x="13336" y="2660"/>
                  </a:lnTo>
                  <a:lnTo>
                    <a:pt x="13105" y="810"/>
                  </a:lnTo>
                  <a:lnTo>
                    <a:pt x="13066" y="617"/>
                  </a:lnTo>
                  <a:lnTo>
                    <a:pt x="12989" y="502"/>
                  </a:lnTo>
                  <a:lnTo>
                    <a:pt x="12912" y="348"/>
                  </a:lnTo>
                  <a:lnTo>
                    <a:pt x="12796" y="232"/>
                  </a:lnTo>
                  <a:lnTo>
                    <a:pt x="12681" y="155"/>
                  </a:lnTo>
                  <a:lnTo>
                    <a:pt x="12527" y="78"/>
                  </a:lnTo>
                  <a:lnTo>
                    <a:pt x="12372" y="39"/>
                  </a:lnTo>
                  <a:lnTo>
                    <a:pt x="121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09;p66">
              <a:extLst>
                <a:ext uri="{FF2B5EF4-FFF2-40B4-BE49-F238E27FC236}">
                  <a16:creationId xmlns:a16="http://schemas.microsoft.com/office/drawing/2014/main" id="{AB399318-9399-EDE4-C9CE-AF28E5E2DEF6}"/>
                </a:ext>
              </a:extLst>
            </p:cNvPr>
            <p:cNvSpPr/>
            <p:nvPr/>
          </p:nvSpPr>
          <p:spPr>
            <a:xfrm>
              <a:off x="1572625" y="1631350"/>
              <a:ext cx="89625" cy="208150"/>
            </a:xfrm>
            <a:custGeom>
              <a:avLst/>
              <a:gdLst/>
              <a:ahLst/>
              <a:cxnLst/>
              <a:rect l="l" t="t" r="r" b="b"/>
              <a:pathLst>
                <a:path w="3585" h="8326" extrusionOk="0">
                  <a:moveTo>
                    <a:pt x="309" y="1"/>
                  </a:moveTo>
                  <a:lnTo>
                    <a:pt x="1" y="117"/>
                  </a:lnTo>
                  <a:lnTo>
                    <a:pt x="3315" y="8326"/>
                  </a:lnTo>
                  <a:lnTo>
                    <a:pt x="3585" y="8210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10;p66">
              <a:extLst>
                <a:ext uri="{FF2B5EF4-FFF2-40B4-BE49-F238E27FC236}">
                  <a16:creationId xmlns:a16="http://schemas.microsoft.com/office/drawing/2014/main" id="{1CE2E014-D6B0-BD99-D2C7-36D6031443F8}"/>
                </a:ext>
              </a:extLst>
            </p:cNvPr>
            <p:cNvSpPr/>
            <p:nvPr/>
          </p:nvSpPr>
          <p:spPr>
            <a:xfrm>
              <a:off x="1274900" y="1339400"/>
              <a:ext cx="301600" cy="936600"/>
            </a:xfrm>
            <a:custGeom>
              <a:avLst/>
              <a:gdLst/>
              <a:ahLst/>
              <a:cxnLst/>
              <a:rect l="l" t="t" r="r" b="b"/>
              <a:pathLst>
                <a:path w="12064" h="37464" extrusionOk="0">
                  <a:moveTo>
                    <a:pt x="2274" y="1"/>
                  </a:moveTo>
                  <a:lnTo>
                    <a:pt x="2081" y="39"/>
                  </a:lnTo>
                  <a:lnTo>
                    <a:pt x="1889" y="78"/>
                  </a:lnTo>
                  <a:lnTo>
                    <a:pt x="1735" y="155"/>
                  </a:lnTo>
                  <a:lnTo>
                    <a:pt x="1619" y="271"/>
                  </a:lnTo>
                  <a:lnTo>
                    <a:pt x="1503" y="425"/>
                  </a:lnTo>
                  <a:lnTo>
                    <a:pt x="1426" y="579"/>
                  </a:lnTo>
                  <a:lnTo>
                    <a:pt x="1349" y="733"/>
                  </a:lnTo>
                  <a:lnTo>
                    <a:pt x="1349" y="926"/>
                  </a:lnTo>
                  <a:lnTo>
                    <a:pt x="1349" y="3007"/>
                  </a:lnTo>
                  <a:lnTo>
                    <a:pt x="1195" y="3046"/>
                  </a:lnTo>
                  <a:lnTo>
                    <a:pt x="463" y="3200"/>
                  </a:lnTo>
                  <a:lnTo>
                    <a:pt x="0" y="37463"/>
                  </a:lnTo>
                  <a:lnTo>
                    <a:pt x="12064" y="37463"/>
                  </a:lnTo>
                  <a:lnTo>
                    <a:pt x="9327" y="2853"/>
                  </a:lnTo>
                  <a:lnTo>
                    <a:pt x="8595" y="2660"/>
                  </a:lnTo>
                  <a:lnTo>
                    <a:pt x="8364" y="810"/>
                  </a:lnTo>
                  <a:lnTo>
                    <a:pt x="8325" y="617"/>
                  </a:lnTo>
                  <a:lnTo>
                    <a:pt x="8248" y="502"/>
                  </a:lnTo>
                  <a:lnTo>
                    <a:pt x="8171" y="348"/>
                  </a:lnTo>
                  <a:lnTo>
                    <a:pt x="8055" y="232"/>
                  </a:lnTo>
                  <a:lnTo>
                    <a:pt x="7940" y="155"/>
                  </a:lnTo>
                  <a:lnTo>
                    <a:pt x="7786" y="78"/>
                  </a:lnTo>
                  <a:lnTo>
                    <a:pt x="7631" y="39"/>
                  </a:lnTo>
                  <a:lnTo>
                    <a:pt x="74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11;p66">
              <a:extLst>
                <a:ext uri="{FF2B5EF4-FFF2-40B4-BE49-F238E27FC236}">
                  <a16:creationId xmlns:a16="http://schemas.microsoft.com/office/drawing/2014/main" id="{D1C4383F-402E-CDDD-4903-FF859F7AE9A7}"/>
                </a:ext>
              </a:extLst>
            </p:cNvPr>
            <p:cNvSpPr/>
            <p:nvPr/>
          </p:nvSpPr>
          <p:spPr>
            <a:xfrm>
              <a:off x="1185275" y="1421300"/>
              <a:ext cx="101200" cy="271750"/>
            </a:xfrm>
            <a:custGeom>
              <a:avLst/>
              <a:gdLst/>
              <a:ahLst/>
              <a:cxnLst/>
              <a:rect l="l" t="t" r="r" b="b"/>
              <a:pathLst>
                <a:path w="4048" h="10870" extrusionOk="0">
                  <a:moveTo>
                    <a:pt x="4048" y="1"/>
                  </a:moveTo>
                  <a:lnTo>
                    <a:pt x="78" y="3508"/>
                  </a:lnTo>
                  <a:lnTo>
                    <a:pt x="1" y="3701"/>
                  </a:lnTo>
                  <a:lnTo>
                    <a:pt x="1" y="3894"/>
                  </a:lnTo>
                  <a:lnTo>
                    <a:pt x="1" y="4048"/>
                  </a:lnTo>
                  <a:lnTo>
                    <a:pt x="78" y="4240"/>
                  </a:lnTo>
                  <a:lnTo>
                    <a:pt x="155" y="4395"/>
                  </a:lnTo>
                  <a:lnTo>
                    <a:pt x="309" y="4510"/>
                  </a:lnTo>
                  <a:lnTo>
                    <a:pt x="463" y="4587"/>
                  </a:lnTo>
                  <a:lnTo>
                    <a:pt x="656" y="4626"/>
                  </a:lnTo>
                  <a:lnTo>
                    <a:pt x="2814" y="4857"/>
                  </a:lnTo>
                  <a:lnTo>
                    <a:pt x="1966" y="5474"/>
                  </a:lnTo>
                  <a:lnTo>
                    <a:pt x="1812" y="5628"/>
                  </a:lnTo>
                  <a:lnTo>
                    <a:pt x="1735" y="5744"/>
                  </a:lnTo>
                  <a:lnTo>
                    <a:pt x="1658" y="5936"/>
                  </a:lnTo>
                  <a:lnTo>
                    <a:pt x="1658" y="6090"/>
                  </a:lnTo>
                  <a:lnTo>
                    <a:pt x="1658" y="6245"/>
                  </a:lnTo>
                  <a:lnTo>
                    <a:pt x="1697" y="6437"/>
                  </a:lnTo>
                  <a:lnTo>
                    <a:pt x="1812" y="6553"/>
                  </a:lnTo>
                  <a:lnTo>
                    <a:pt x="1928" y="6707"/>
                  </a:lnTo>
                  <a:lnTo>
                    <a:pt x="2236" y="6938"/>
                  </a:lnTo>
                  <a:lnTo>
                    <a:pt x="2545" y="7285"/>
                  </a:lnTo>
                  <a:lnTo>
                    <a:pt x="2853" y="7632"/>
                  </a:lnTo>
                  <a:lnTo>
                    <a:pt x="3123" y="8095"/>
                  </a:lnTo>
                  <a:lnTo>
                    <a:pt x="3392" y="8634"/>
                  </a:lnTo>
                  <a:lnTo>
                    <a:pt x="3585" y="9289"/>
                  </a:lnTo>
                  <a:lnTo>
                    <a:pt x="3778" y="10022"/>
                  </a:lnTo>
                  <a:lnTo>
                    <a:pt x="3893" y="10870"/>
                  </a:lnTo>
                  <a:lnTo>
                    <a:pt x="4048" y="1"/>
                  </a:lnTo>
                  <a:close/>
                </a:path>
              </a:pathLst>
            </a:custGeom>
            <a:solidFill>
              <a:srgbClr val="AAB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12;p66">
              <a:extLst>
                <a:ext uri="{FF2B5EF4-FFF2-40B4-BE49-F238E27FC236}">
                  <a16:creationId xmlns:a16="http://schemas.microsoft.com/office/drawing/2014/main" id="{FA8737F1-49F4-1D5A-6417-FE41E8C27796}"/>
                </a:ext>
              </a:extLst>
            </p:cNvPr>
            <p:cNvSpPr/>
            <p:nvPr/>
          </p:nvSpPr>
          <p:spPr>
            <a:xfrm>
              <a:off x="1508075" y="1410700"/>
              <a:ext cx="107925" cy="270800"/>
            </a:xfrm>
            <a:custGeom>
              <a:avLst/>
              <a:gdLst/>
              <a:ahLst/>
              <a:cxnLst/>
              <a:rect l="l" t="t" r="r" b="b"/>
              <a:pathLst>
                <a:path w="4317" h="10832" extrusionOk="0">
                  <a:moveTo>
                    <a:pt x="0" y="1"/>
                  </a:moveTo>
                  <a:lnTo>
                    <a:pt x="925" y="10831"/>
                  </a:lnTo>
                  <a:lnTo>
                    <a:pt x="1002" y="9983"/>
                  </a:lnTo>
                  <a:lnTo>
                    <a:pt x="1118" y="9251"/>
                  </a:lnTo>
                  <a:lnTo>
                    <a:pt x="1272" y="8634"/>
                  </a:lnTo>
                  <a:lnTo>
                    <a:pt x="1426" y="8095"/>
                  </a:lnTo>
                  <a:lnTo>
                    <a:pt x="1619" y="7671"/>
                  </a:lnTo>
                  <a:lnTo>
                    <a:pt x="1812" y="7285"/>
                  </a:lnTo>
                  <a:lnTo>
                    <a:pt x="2082" y="6977"/>
                  </a:lnTo>
                  <a:lnTo>
                    <a:pt x="2351" y="6746"/>
                  </a:lnTo>
                  <a:lnTo>
                    <a:pt x="2506" y="6592"/>
                  </a:lnTo>
                  <a:lnTo>
                    <a:pt x="2583" y="6437"/>
                  </a:lnTo>
                  <a:lnTo>
                    <a:pt x="2621" y="6283"/>
                  </a:lnTo>
                  <a:lnTo>
                    <a:pt x="2660" y="6129"/>
                  </a:lnTo>
                  <a:lnTo>
                    <a:pt x="2621" y="5936"/>
                  </a:lnTo>
                  <a:lnTo>
                    <a:pt x="2583" y="5782"/>
                  </a:lnTo>
                  <a:lnTo>
                    <a:pt x="2467" y="5628"/>
                  </a:lnTo>
                  <a:lnTo>
                    <a:pt x="2351" y="5512"/>
                  </a:lnTo>
                  <a:lnTo>
                    <a:pt x="1503" y="4896"/>
                  </a:lnTo>
                  <a:lnTo>
                    <a:pt x="3623" y="4664"/>
                  </a:lnTo>
                  <a:lnTo>
                    <a:pt x="3816" y="4626"/>
                  </a:lnTo>
                  <a:lnTo>
                    <a:pt x="3970" y="4549"/>
                  </a:lnTo>
                  <a:lnTo>
                    <a:pt x="4124" y="4395"/>
                  </a:lnTo>
                  <a:lnTo>
                    <a:pt x="4240" y="4279"/>
                  </a:lnTo>
                  <a:lnTo>
                    <a:pt x="4278" y="4086"/>
                  </a:lnTo>
                  <a:lnTo>
                    <a:pt x="4317" y="3932"/>
                  </a:lnTo>
                  <a:lnTo>
                    <a:pt x="4278" y="3739"/>
                  </a:lnTo>
                  <a:lnTo>
                    <a:pt x="4240" y="35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AB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13;p66">
              <a:extLst>
                <a:ext uri="{FF2B5EF4-FFF2-40B4-BE49-F238E27FC236}">
                  <a16:creationId xmlns:a16="http://schemas.microsoft.com/office/drawing/2014/main" id="{FFAE2B13-33A2-50C7-128D-999374C522F5}"/>
                </a:ext>
              </a:extLst>
            </p:cNvPr>
            <p:cNvSpPr/>
            <p:nvPr/>
          </p:nvSpPr>
          <p:spPr>
            <a:xfrm>
              <a:off x="238125" y="1586075"/>
              <a:ext cx="491425" cy="689925"/>
            </a:xfrm>
            <a:custGeom>
              <a:avLst/>
              <a:gdLst/>
              <a:ahLst/>
              <a:cxnLst/>
              <a:rect l="l" t="t" r="r" b="b"/>
              <a:pathLst>
                <a:path w="19657" h="27597" extrusionOk="0">
                  <a:moveTo>
                    <a:pt x="13605" y="0"/>
                  </a:moveTo>
                  <a:lnTo>
                    <a:pt x="2544" y="771"/>
                  </a:lnTo>
                  <a:lnTo>
                    <a:pt x="2274" y="810"/>
                  </a:lnTo>
                  <a:lnTo>
                    <a:pt x="2004" y="848"/>
                  </a:lnTo>
                  <a:lnTo>
                    <a:pt x="1734" y="964"/>
                  </a:lnTo>
                  <a:lnTo>
                    <a:pt x="1503" y="1041"/>
                  </a:lnTo>
                  <a:lnTo>
                    <a:pt x="1272" y="1195"/>
                  </a:lnTo>
                  <a:lnTo>
                    <a:pt x="1041" y="1349"/>
                  </a:lnTo>
                  <a:lnTo>
                    <a:pt x="848" y="1504"/>
                  </a:lnTo>
                  <a:lnTo>
                    <a:pt x="655" y="1696"/>
                  </a:lnTo>
                  <a:lnTo>
                    <a:pt x="501" y="1928"/>
                  </a:lnTo>
                  <a:lnTo>
                    <a:pt x="347" y="2159"/>
                  </a:lnTo>
                  <a:lnTo>
                    <a:pt x="231" y="2390"/>
                  </a:lnTo>
                  <a:lnTo>
                    <a:pt x="116" y="2621"/>
                  </a:lnTo>
                  <a:lnTo>
                    <a:pt x="39" y="2891"/>
                  </a:lnTo>
                  <a:lnTo>
                    <a:pt x="0" y="3161"/>
                  </a:lnTo>
                  <a:lnTo>
                    <a:pt x="0" y="3431"/>
                  </a:lnTo>
                  <a:lnTo>
                    <a:pt x="0" y="3739"/>
                  </a:lnTo>
                  <a:lnTo>
                    <a:pt x="1850" y="27596"/>
                  </a:lnTo>
                  <a:lnTo>
                    <a:pt x="19656" y="27596"/>
                  </a:lnTo>
                  <a:lnTo>
                    <a:pt x="16534" y="2429"/>
                  </a:lnTo>
                  <a:lnTo>
                    <a:pt x="16496" y="2159"/>
                  </a:lnTo>
                  <a:lnTo>
                    <a:pt x="16419" y="1889"/>
                  </a:lnTo>
                  <a:lnTo>
                    <a:pt x="16342" y="1658"/>
                  </a:lnTo>
                  <a:lnTo>
                    <a:pt x="16226" y="1427"/>
                  </a:lnTo>
                  <a:lnTo>
                    <a:pt x="16072" y="1195"/>
                  </a:lnTo>
                  <a:lnTo>
                    <a:pt x="15918" y="1003"/>
                  </a:lnTo>
                  <a:lnTo>
                    <a:pt x="15725" y="810"/>
                  </a:lnTo>
                  <a:lnTo>
                    <a:pt x="15571" y="617"/>
                  </a:lnTo>
                  <a:lnTo>
                    <a:pt x="15340" y="463"/>
                  </a:lnTo>
                  <a:lnTo>
                    <a:pt x="15147" y="347"/>
                  </a:lnTo>
                  <a:lnTo>
                    <a:pt x="14916" y="232"/>
                  </a:lnTo>
                  <a:lnTo>
                    <a:pt x="14646" y="116"/>
                  </a:lnTo>
                  <a:lnTo>
                    <a:pt x="14415" y="78"/>
                  </a:lnTo>
                  <a:lnTo>
                    <a:pt x="14145" y="39"/>
                  </a:lnTo>
                  <a:lnTo>
                    <a:pt x="138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14;p66">
              <a:extLst>
                <a:ext uri="{FF2B5EF4-FFF2-40B4-BE49-F238E27FC236}">
                  <a16:creationId xmlns:a16="http://schemas.microsoft.com/office/drawing/2014/main" id="{39D1DC28-B088-8F90-0086-F2B03A1524AA}"/>
                </a:ext>
              </a:extLst>
            </p:cNvPr>
            <p:cNvSpPr/>
            <p:nvPr/>
          </p:nvSpPr>
          <p:spPr>
            <a:xfrm>
              <a:off x="484775" y="1586075"/>
              <a:ext cx="18350" cy="57825"/>
            </a:xfrm>
            <a:custGeom>
              <a:avLst/>
              <a:gdLst/>
              <a:ahLst/>
              <a:cxnLst/>
              <a:rect l="l" t="t" r="r" b="b"/>
              <a:pathLst>
                <a:path w="734" h="2313" extrusionOk="0">
                  <a:moveTo>
                    <a:pt x="386" y="0"/>
                  </a:moveTo>
                  <a:lnTo>
                    <a:pt x="232" y="39"/>
                  </a:lnTo>
                  <a:lnTo>
                    <a:pt x="116" y="116"/>
                  </a:lnTo>
                  <a:lnTo>
                    <a:pt x="39" y="232"/>
                  </a:lnTo>
                  <a:lnTo>
                    <a:pt x="1" y="347"/>
                  </a:lnTo>
                  <a:lnTo>
                    <a:pt x="1" y="1966"/>
                  </a:lnTo>
                  <a:lnTo>
                    <a:pt x="39" y="2082"/>
                  </a:lnTo>
                  <a:lnTo>
                    <a:pt x="116" y="2197"/>
                  </a:lnTo>
                  <a:lnTo>
                    <a:pt x="232" y="2274"/>
                  </a:lnTo>
                  <a:lnTo>
                    <a:pt x="386" y="2313"/>
                  </a:lnTo>
                  <a:lnTo>
                    <a:pt x="502" y="2274"/>
                  </a:lnTo>
                  <a:lnTo>
                    <a:pt x="617" y="2197"/>
                  </a:lnTo>
                  <a:lnTo>
                    <a:pt x="694" y="2082"/>
                  </a:lnTo>
                  <a:lnTo>
                    <a:pt x="733" y="1966"/>
                  </a:lnTo>
                  <a:lnTo>
                    <a:pt x="733" y="347"/>
                  </a:lnTo>
                  <a:lnTo>
                    <a:pt x="694" y="232"/>
                  </a:lnTo>
                  <a:lnTo>
                    <a:pt x="617" y="116"/>
                  </a:lnTo>
                  <a:lnTo>
                    <a:pt x="502" y="39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15;p66">
              <a:extLst>
                <a:ext uri="{FF2B5EF4-FFF2-40B4-BE49-F238E27FC236}">
                  <a16:creationId xmlns:a16="http://schemas.microsoft.com/office/drawing/2014/main" id="{E29BD9FD-4F80-27D5-F53D-727AF8AAA8A1}"/>
                </a:ext>
              </a:extLst>
            </p:cNvPr>
            <p:cNvSpPr/>
            <p:nvPr/>
          </p:nvSpPr>
          <p:spPr>
            <a:xfrm>
              <a:off x="463575" y="1586075"/>
              <a:ext cx="18350" cy="57825"/>
            </a:xfrm>
            <a:custGeom>
              <a:avLst/>
              <a:gdLst/>
              <a:ahLst/>
              <a:cxnLst/>
              <a:rect l="l" t="t" r="r" b="b"/>
              <a:pathLst>
                <a:path w="734" h="2313" extrusionOk="0">
                  <a:moveTo>
                    <a:pt x="348" y="0"/>
                  </a:moveTo>
                  <a:lnTo>
                    <a:pt x="232" y="39"/>
                  </a:lnTo>
                  <a:lnTo>
                    <a:pt x="116" y="116"/>
                  </a:lnTo>
                  <a:lnTo>
                    <a:pt x="39" y="232"/>
                  </a:lnTo>
                  <a:lnTo>
                    <a:pt x="1" y="347"/>
                  </a:lnTo>
                  <a:lnTo>
                    <a:pt x="1" y="1966"/>
                  </a:lnTo>
                  <a:lnTo>
                    <a:pt x="39" y="2082"/>
                  </a:lnTo>
                  <a:lnTo>
                    <a:pt x="116" y="2197"/>
                  </a:lnTo>
                  <a:lnTo>
                    <a:pt x="232" y="2274"/>
                  </a:lnTo>
                  <a:lnTo>
                    <a:pt x="348" y="2313"/>
                  </a:lnTo>
                  <a:lnTo>
                    <a:pt x="502" y="2274"/>
                  </a:lnTo>
                  <a:lnTo>
                    <a:pt x="617" y="2197"/>
                  </a:lnTo>
                  <a:lnTo>
                    <a:pt x="695" y="2082"/>
                  </a:lnTo>
                  <a:lnTo>
                    <a:pt x="733" y="1966"/>
                  </a:lnTo>
                  <a:lnTo>
                    <a:pt x="733" y="347"/>
                  </a:lnTo>
                  <a:lnTo>
                    <a:pt x="695" y="232"/>
                  </a:lnTo>
                  <a:lnTo>
                    <a:pt x="617" y="116"/>
                  </a:lnTo>
                  <a:lnTo>
                    <a:pt x="502" y="39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16;p66">
              <a:extLst>
                <a:ext uri="{FF2B5EF4-FFF2-40B4-BE49-F238E27FC236}">
                  <a16:creationId xmlns:a16="http://schemas.microsoft.com/office/drawing/2014/main" id="{F03CDC76-FD86-3E24-266D-BE8B73A1A7C6}"/>
                </a:ext>
              </a:extLst>
            </p:cNvPr>
            <p:cNvSpPr/>
            <p:nvPr/>
          </p:nvSpPr>
          <p:spPr>
            <a:xfrm>
              <a:off x="438525" y="1586075"/>
              <a:ext cx="22200" cy="57825"/>
            </a:xfrm>
            <a:custGeom>
              <a:avLst/>
              <a:gdLst/>
              <a:ahLst/>
              <a:cxnLst/>
              <a:rect l="l" t="t" r="r" b="b"/>
              <a:pathLst>
                <a:path w="888" h="2313" extrusionOk="0">
                  <a:moveTo>
                    <a:pt x="386" y="0"/>
                  </a:moveTo>
                  <a:lnTo>
                    <a:pt x="271" y="78"/>
                  </a:lnTo>
                  <a:lnTo>
                    <a:pt x="193" y="193"/>
                  </a:lnTo>
                  <a:lnTo>
                    <a:pt x="155" y="347"/>
                  </a:lnTo>
                  <a:lnTo>
                    <a:pt x="1" y="1928"/>
                  </a:lnTo>
                  <a:lnTo>
                    <a:pt x="39" y="2043"/>
                  </a:lnTo>
                  <a:lnTo>
                    <a:pt x="116" y="2159"/>
                  </a:lnTo>
                  <a:lnTo>
                    <a:pt x="193" y="2274"/>
                  </a:lnTo>
                  <a:lnTo>
                    <a:pt x="348" y="2313"/>
                  </a:lnTo>
                  <a:lnTo>
                    <a:pt x="502" y="2274"/>
                  </a:lnTo>
                  <a:lnTo>
                    <a:pt x="617" y="2236"/>
                  </a:lnTo>
                  <a:lnTo>
                    <a:pt x="694" y="2120"/>
                  </a:lnTo>
                  <a:lnTo>
                    <a:pt x="733" y="1966"/>
                  </a:lnTo>
                  <a:lnTo>
                    <a:pt x="887" y="386"/>
                  </a:lnTo>
                  <a:lnTo>
                    <a:pt x="849" y="270"/>
                  </a:lnTo>
                  <a:lnTo>
                    <a:pt x="810" y="116"/>
                  </a:lnTo>
                  <a:lnTo>
                    <a:pt x="694" y="39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17;p66">
              <a:extLst>
                <a:ext uri="{FF2B5EF4-FFF2-40B4-BE49-F238E27FC236}">
                  <a16:creationId xmlns:a16="http://schemas.microsoft.com/office/drawing/2014/main" id="{36029EF0-ACED-6C14-F7BD-3941491099CD}"/>
                </a:ext>
              </a:extLst>
            </p:cNvPr>
            <p:cNvSpPr/>
            <p:nvPr/>
          </p:nvSpPr>
          <p:spPr>
            <a:xfrm>
              <a:off x="415400" y="1586075"/>
              <a:ext cx="21225" cy="57825"/>
            </a:xfrm>
            <a:custGeom>
              <a:avLst/>
              <a:gdLst/>
              <a:ahLst/>
              <a:cxnLst/>
              <a:rect l="l" t="t" r="r" b="b"/>
              <a:pathLst>
                <a:path w="849" h="2313" extrusionOk="0">
                  <a:moveTo>
                    <a:pt x="386" y="0"/>
                  </a:moveTo>
                  <a:lnTo>
                    <a:pt x="271" y="78"/>
                  </a:lnTo>
                  <a:lnTo>
                    <a:pt x="155" y="193"/>
                  </a:lnTo>
                  <a:lnTo>
                    <a:pt x="116" y="347"/>
                  </a:lnTo>
                  <a:lnTo>
                    <a:pt x="1" y="1928"/>
                  </a:lnTo>
                  <a:lnTo>
                    <a:pt x="1" y="2043"/>
                  </a:lnTo>
                  <a:lnTo>
                    <a:pt x="78" y="2159"/>
                  </a:lnTo>
                  <a:lnTo>
                    <a:pt x="193" y="2274"/>
                  </a:lnTo>
                  <a:lnTo>
                    <a:pt x="309" y="2313"/>
                  </a:lnTo>
                  <a:lnTo>
                    <a:pt x="463" y="2274"/>
                  </a:lnTo>
                  <a:lnTo>
                    <a:pt x="579" y="2236"/>
                  </a:lnTo>
                  <a:lnTo>
                    <a:pt x="694" y="2120"/>
                  </a:lnTo>
                  <a:lnTo>
                    <a:pt x="733" y="1966"/>
                  </a:lnTo>
                  <a:lnTo>
                    <a:pt x="849" y="386"/>
                  </a:lnTo>
                  <a:lnTo>
                    <a:pt x="849" y="270"/>
                  </a:lnTo>
                  <a:lnTo>
                    <a:pt x="772" y="116"/>
                  </a:lnTo>
                  <a:lnTo>
                    <a:pt x="656" y="39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18;p66">
              <a:extLst>
                <a:ext uri="{FF2B5EF4-FFF2-40B4-BE49-F238E27FC236}">
                  <a16:creationId xmlns:a16="http://schemas.microsoft.com/office/drawing/2014/main" id="{BB8BA0E3-6CE2-E4D1-40D1-33A197A7E0A5}"/>
                </a:ext>
              </a:extLst>
            </p:cNvPr>
            <p:cNvSpPr/>
            <p:nvPr/>
          </p:nvSpPr>
          <p:spPr>
            <a:xfrm>
              <a:off x="752650" y="1473350"/>
              <a:ext cx="106975" cy="215850"/>
            </a:xfrm>
            <a:custGeom>
              <a:avLst/>
              <a:gdLst/>
              <a:ahLst/>
              <a:cxnLst/>
              <a:rect l="l" t="t" r="r" b="b"/>
              <a:pathLst>
                <a:path w="4279" h="8634" extrusionOk="0">
                  <a:moveTo>
                    <a:pt x="2159" y="0"/>
                  </a:moveTo>
                  <a:lnTo>
                    <a:pt x="1696" y="39"/>
                  </a:lnTo>
                  <a:lnTo>
                    <a:pt x="1311" y="154"/>
                  </a:lnTo>
                  <a:lnTo>
                    <a:pt x="925" y="347"/>
                  </a:lnTo>
                  <a:lnTo>
                    <a:pt x="617" y="617"/>
                  </a:lnTo>
                  <a:lnTo>
                    <a:pt x="347" y="925"/>
                  </a:lnTo>
                  <a:lnTo>
                    <a:pt x="155" y="1310"/>
                  </a:lnTo>
                  <a:lnTo>
                    <a:pt x="39" y="1696"/>
                  </a:lnTo>
                  <a:lnTo>
                    <a:pt x="0" y="2158"/>
                  </a:lnTo>
                  <a:lnTo>
                    <a:pt x="0" y="6475"/>
                  </a:lnTo>
                  <a:lnTo>
                    <a:pt x="39" y="6938"/>
                  </a:lnTo>
                  <a:lnTo>
                    <a:pt x="155" y="7323"/>
                  </a:lnTo>
                  <a:lnTo>
                    <a:pt x="347" y="7670"/>
                  </a:lnTo>
                  <a:lnTo>
                    <a:pt x="617" y="8017"/>
                  </a:lnTo>
                  <a:lnTo>
                    <a:pt x="925" y="8287"/>
                  </a:lnTo>
                  <a:lnTo>
                    <a:pt x="1311" y="8479"/>
                  </a:lnTo>
                  <a:lnTo>
                    <a:pt x="1696" y="8595"/>
                  </a:lnTo>
                  <a:lnTo>
                    <a:pt x="2159" y="8633"/>
                  </a:lnTo>
                  <a:lnTo>
                    <a:pt x="2583" y="8595"/>
                  </a:lnTo>
                  <a:lnTo>
                    <a:pt x="2968" y="8479"/>
                  </a:lnTo>
                  <a:lnTo>
                    <a:pt x="3354" y="8287"/>
                  </a:lnTo>
                  <a:lnTo>
                    <a:pt x="3662" y="8017"/>
                  </a:lnTo>
                  <a:lnTo>
                    <a:pt x="3932" y="7670"/>
                  </a:lnTo>
                  <a:lnTo>
                    <a:pt x="4124" y="7323"/>
                  </a:lnTo>
                  <a:lnTo>
                    <a:pt x="4240" y="6938"/>
                  </a:lnTo>
                  <a:lnTo>
                    <a:pt x="4279" y="6475"/>
                  </a:lnTo>
                  <a:lnTo>
                    <a:pt x="4279" y="2158"/>
                  </a:lnTo>
                  <a:lnTo>
                    <a:pt x="4240" y="1696"/>
                  </a:lnTo>
                  <a:lnTo>
                    <a:pt x="4124" y="1310"/>
                  </a:lnTo>
                  <a:lnTo>
                    <a:pt x="3932" y="925"/>
                  </a:lnTo>
                  <a:lnTo>
                    <a:pt x="3662" y="617"/>
                  </a:lnTo>
                  <a:lnTo>
                    <a:pt x="3354" y="347"/>
                  </a:lnTo>
                  <a:lnTo>
                    <a:pt x="2968" y="154"/>
                  </a:lnTo>
                  <a:lnTo>
                    <a:pt x="2583" y="39"/>
                  </a:lnTo>
                  <a:lnTo>
                    <a:pt x="2159" y="0"/>
                  </a:lnTo>
                  <a:close/>
                </a:path>
              </a:pathLst>
            </a:custGeom>
            <a:solidFill>
              <a:srgbClr val="EFAE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19;p66">
              <a:extLst>
                <a:ext uri="{FF2B5EF4-FFF2-40B4-BE49-F238E27FC236}">
                  <a16:creationId xmlns:a16="http://schemas.microsoft.com/office/drawing/2014/main" id="{62FA88CF-B639-22BB-5D04-9BDA2CA5738B}"/>
                </a:ext>
              </a:extLst>
            </p:cNvPr>
            <p:cNvSpPr/>
            <p:nvPr/>
          </p:nvSpPr>
          <p:spPr>
            <a:xfrm>
              <a:off x="752650" y="1473350"/>
              <a:ext cx="106975" cy="131050"/>
            </a:xfrm>
            <a:custGeom>
              <a:avLst/>
              <a:gdLst/>
              <a:ahLst/>
              <a:cxnLst/>
              <a:rect l="l" t="t" r="r" b="b"/>
              <a:pathLst>
                <a:path w="4279" h="5242" extrusionOk="0">
                  <a:moveTo>
                    <a:pt x="1966" y="0"/>
                  </a:moveTo>
                  <a:lnTo>
                    <a:pt x="1581" y="39"/>
                  </a:lnTo>
                  <a:lnTo>
                    <a:pt x="1195" y="154"/>
                  </a:lnTo>
                  <a:lnTo>
                    <a:pt x="848" y="347"/>
                  </a:lnTo>
                  <a:lnTo>
                    <a:pt x="579" y="578"/>
                  </a:lnTo>
                  <a:lnTo>
                    <a:pt x="347" y="848"/>
                  </a:lnTo>
                  <a:lnTo>
                    <a:pt x="155" y="1195"/>
                  </a:lnTo>
                  <a:lnTo>
                    <a:pt x="39" y="1580"/>
                  </a:lnTo>
                  <a:lnTo>
                    <a:pt x="0" y="1966"/>
                  </a:lnTo>
                  <a:lnTo>
                    <a:pt x="0" y="3507"/>
                  </a:lnTo>
                  <a:lnTo>
                    <a:pt x="540" y="3893"/>
                  </a:lnTo>
                  <a:lnTo>
                    <a:pt x="1080" y="4278"/>
                  </a:lnTo>
                  <a:lnTo>
                    <a:pt x="1696" y="4587"/>
                  </a:lnTo>
                  <a:lnTo>
                    <a:pt x="2274" y="4856"/>
                  </a:lnTo>
                  <a:lnTo>
                    <a:pt x="2853" y="5049"/>
                  </a:lnTo>
                  <a:lnTo>
                    <a:pt x="3392" y="5165"/>
                  </a:lnTo>
                  <a:lnTo>
                    <a:pt x="3855" y="5242"/>
                  </a:lnTo>
                  <a:lnTo>
                    <a:pt x="4279" y="5242"/>
                  </a:lnTo>
                  <a:lnTo>
                    <a:pt x="4279" y="1966"/>
                  </a:lnTo>
                  <a:lnTo>
                    <a:pt x="4240" y="1580"/>
                  </a:lnTo>
                  <a:lnTo>
                    <a:pt x="4124" y="1195"/>
                  </a:lnTo>
                  <a:lnTo>
                    <a:pt x="3970" y="848"/>
                  </a:lnTo>
                  <a:lnTo>
                    <a:pt x="3700" y="578"/>
                  </a:lnTo>
                  <a:lnTo>
                    <a:pt x="3431" y="347"/>
                  </a:lnTo>
                  <a:lnTo>
                    <a:pt x="3084" y="154"/>
                  </a:lnTo>
                  <a:lnTo>
                    <a:pt x="2737" y="39"/>
                  </a:lnTo>
                  <a:lnTo>
                    <a:pt x="2313" y="0"/>
                  </a:lnTo>
                  <a:close/>
                </a:path>
              </a:pathLst>
            </a:custGeom>
            <a:solidFill>
              <a:srgbClr val="B26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20;p66">
              <a:extLst>
                <a:ext uri="{FF2B5EF4-FFF2-40B4-BE49-F238E27FC236}">
                  <a16:creationId xmlns:a16="http://schemas.microsoft.com/office/drawing/2014/main" id="{59FCCA23-C1FB-9596-1B53-E4B3643F5D54}"/>
                </a:ext>
              </a:extLst>
            </p:cNvPr>
            <p:cNvSpPr/>
            <p:nvPr/>
          </p:nvSpPr>
          <p:spPr>
            <a:xfrm>
              <a:off x="720850" y="1298925"/>
              <a:ext cx="229350" cy="294875"/>
            </a:xfrm>
            <a:custGeom>
              <a:avLst/>
              <a:gdLst/>
              <a:ahLst/>
              <a:cxnLst/>
              <a:rect l="l" t="t" r="r" b="b"/>
              <a:pathLst>
                <a:path w="9174" h="11795" extrusionOk="0">
                  <a:moveTo>
                    <a:pt x="4471" y="1"/>
                  </a:moveTo>
                  <a:lnTo>
                    <a:pt x="4047" y="40"/>
                  </a:lnTo>
                  <a:lnTo>
                    <a:pt x="3662" y="117"/>
                  </a:lnTo>
                  <a:lnTo>
                    <a:pt x="3238" y="194"/>
                  </a:lnTo>
                  <a:lnTo>
                    <a:pt x="2853" y="309"/>
                  </a:lnTo>
                  <a:lnTo>
                    <a:pt x="2506" y="502"/>
                  </a:lnTo>
                  <a:lnTo>
                    <a:pt x="2159" y="695"/>
                  </a:lnTo>
                  <a:lnTo>
                    <a:pt x="1812" y="887"/>
                  </a:lnTo>
                  <a:lnTo>
                    <a:pt x="1504" y="1157"/>
                  </a:lnTo>
                  <a:lnTo>
                    <a:pt x="1234" y="1427"/>
                  </a:lnTo>
                  <a:lnTo>
                    <a:pt x="964" y="1735"/>
                  </a:lnTo>
                  <a:lnTo>
                    <a:pt x="733" y="2044"/>
                  </a:lnTo>
                  <a:lnTo>
                    <a:pt x="540" y="2391"/>
                  </a:lnTo>
                  <a:lnTo>
                    <a:pt x="386" y="2776"/>
                  </a:lnTo>
                  <a:lnTo>
                    <a:pt x="232" y="3161"/>
                  </a:lnTo>
                  <a:lnTo>
                    <a:pt x="116" y="3547"/>
                  </a:lnTo>
                  <a:lnTo>
                    <a:pt x="39" y="3971"/>
                  </a:lnTo>
                  <a:lnTo>
                    <a:pt x="1" y="4164"/>
                  </a:lnTo>
                  <a:lnTo>
                    <a:pt x="1" y="4356"/>
                  </a:lnTo>
                  <a:lnTo>
                    <a:pt x="1" y="4857"/>
                  </a:lnTo>
                  <a:lnTo>
                    <a:pt x="78" y="5435"/>
                  </a:lnTo>
                  <a:lnTo>
                    <a:pt x="232" y="6052"/>
                  </a:lnTo>
                  <a:lnTo>
                    <a:pt x="386" y="6630"/>
                  </a:lnTo>
                  <a:lnTo>
                    <a:pt x="540" y="7247"/>
                  </a:lnTo>
                  <a:lnTo>
                    <a:pt x="887" y="8287"/>
                  </a:lnTo>
                  <a:lnTo>
                    <a:pt x="1080" y="8673"/>
                  </a:lnTo>
                  <a:lnTo>
                    <a:pt x="1272" y="9058"/>
                  </a:lnTo>
                  <a:lnTo>
                    <a:pt x="1542" y="9367"/>
                  </a:lnTo>
                  <a:lnTo>
                    <a:pt x="1851" y="9675"/>
                  </a:lnTo>
                  <a:lnTo>
                    <a:pt x="2544" y="10138"/>
                  </a:lnTo>
                  <a:lnTo>
                    <a:pt x="3354" y="10639"/>
                  </a:lnTo>
                  <a:lnTo>
                    <a:pt x="4240" y="11140"/>
                  </a:lnTo>
                  <a:lnTo>
                    <a:pt x="4703" y="11332"/>
                  </a:lnTo>
                  <a:lnTo>
                    <a:pt x="5165" y="11486"/>
                  </a:lnTo>
                  <a:lnTo>
                    <a:pt x="5666" y="11641"/>
                  </a:lnTo>
                  <a:lnTo>
                    <a:pt x="6129" y="11718"/>
                  </a:lnTo>
                  <a:lnTo>
                    <a:pt x="6553" y="11795"/>
                  </a:lnTo>
                  <a:lnTo>
                    <a:pt x="6977" y="11756"/>
                  </a:lnTo>
                  <a:lnTo>
                    <a:pt x="7401" y="11679"/>
                  </a:lnTo>
                  <a:lnTo>
                    <a:pt x="7747" y="11564"/>
                  </a:lnTo>
                  <a:lnTo>
                    <a:pt x="7902" y="11448"/>
                  </a:lnTo>
                  <a:lnTo>
                    <a:pt x="8056" y="11332"/>
                  </a:lnTo>
                  <a:lnTo>
                    <a:pt x="8210" y="11178"/>
                  </a:lnTo>
                  <a:lnTo>
                    <a:pt x="8326" y="11024"/>
                  </a:lnTo>
                  <a:lnTo>
                    <a:pt x="8518" y="10716"/>
                  </a:lnTo>
                  <a:lnTo>
                    <a:pt x="8711" y="10369"/>
                  </a:lnTo>
                  <a:lnTo>
                    <a:pt x="8827" y="9983"/>
                  </a:lnTo>
                  <a:lnTo>
                    <a:pt x="8942" y="9598"/>
                  </a:lnTo>
                  <a:lnTo>
                    <a:pt x="9058" y="9174"/>
                  </a:lnTo>
                  <a:lnTo>
                    <a:pt x="9096" y="8750"/>
                  </a:lnTo>
                  <a:lnTo>
                    <a:pt x="9174" y="7902"/>
                  </a:lnTo>
                  <a:lnTo>
                    <a:pt x="9174" y="7016"/>
                  </a:lnTo>
                  <a:lnTo>
                    <a:pt x="9135" y="6129"/>
                  </a:lnTo>
                  <a:lnTo>
                    <a:pt x="9058" y="5281"/>
                  </a:lnTo>
                  <a:lnTo>
                    <a:pt x="8942" y="4472"/>
                  </a:lnTo>
                  <a:lnTo>
                    <a:pt x="8942" y="4086"/>
                  </a:lnTo>
                  <a:lnTo>
                    <a:pt x="8904" y="3740"/>
                  </a:lnTo>
                  <a:lnTo>
                    <a:pt x="8827" y="3393"/>
                  </a:lnTo>
                  <a:lnTo>
                    <a:pt x="8711" y="3046"/>
                  </a:lnTo>
                  <a:lnTo>
                    <a:pt x="8711" y="3007"/>
                  </a:lnTo>
                  <a:lnTo>
                    <a:pt x="8557" y="2699"/>
                  </a:lnTo>
                  <a:lnTo>
                    <a:pt x="8403" y="2391"/>
                  </a:lnTo>
                  <a:lnTo>
                    <a:pt x="8248" y="2082"/>
                  </a:lnTo>
                  <a:lnTo>
                    <a:pt x="8056" y="1812"/>
                  </a:lnTo>
                  <a:lnTo>
                    <a:pt x="7825" y="1543"/>
                  </a:lnTo>
                  <a:lnTo>
                    <a:pt x="7593" y="1311"/>
                  </a:lnTo>
                  <a:lnTo>
                    <a:pt x="7362" y="1080"/>
                  </a:lnTo>
                  <a:lnTo>
                    <a:pt x="7092" y="849"/>
                  </a:lnTo>
                  <a:lnTo>
                    <a:pt x="6822" y="656"/>
                  </a:lnTo>
                  <a:lnTo>
                    <a:pt x="6514" y="502"/>
                  </a:lnTo>
                  <a:lnTo>
                    <a:pt x="6206" y="348"/>
                  </a:lnTo>
                  <a:lnTo>
                    <a:pt x="5897" y="232"/>
                  </a:lnTo>
                  <a:lnTo>
                    <a:pt x="5551" y="155"/>
                  </a:lnTo>
                  <a:lnTo>
                    <a:pt x="5204" y="78"/>
                  </a:lnTo>
                  <a:lnTo>
                    <a:pt x="4857" y="40"/>
                  </a:lnTo>
                  <a:lnTo>
                    <a:pt x="4471" y="1"/>
                  </a:lnTo>
                  <a:close/>
                </a:path>
              </a:pathLst>
            </a:custGeom>
            <a:solidFill>
              <a:srgbClr val="EFAE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21;p66">
              <a:extLst>
                <a:ext uri="{FF2B5EF4-FFF2-40B4-BE49-F238E27FC236}">
                  <a16:creationId xmlns:a16="http://schemas.microsoft.com/office/drawing/2014/main" id="{2D8C05C6-6BB9-ECDF-37ED-712F233CE09D}"/>
                </a:ext>
              </a:extLst>
            </p:cNvPr>
            <p:cNvSpPr/>
            <p:nvPr/>
          </p:nvSpPr>
          <p:spPr>
            <a:xfrm>
              <a:off x="877900" y="1495500"/>
              <a:ext cx="34725" cy="9650"/>
            </a:xfrm>
            <a:custGeom>
              <a:avLst/>
              <a:gdLst/>
              <a:ahLst/>
              <a:cxnLst/>
              <a:rect l="l" t="t" r="r" b="b"/>
              <a:pathLst>
                <a:path w="1389" h="386" extrusionOk="0">
                  <a:moveTo>
                    <a:pt x="39" y="1"/>
                  </a:moveTo>
                  <a:lnTo>
                    <a:pt x="1" y="39"/>
                  </a:lnTo>
                  <a:lnTo>
                    <a:pt x="1" y="116"/>
                  </a:lnTo>
                  <a:lnTo>
                    <a:pt x="1" y="155"/>
                  </a:lnTo>
                  <a:lnTo>
                    <a:pt x="194" y="270"/>
                  </a:lnTo>
                  <a:lnTo>
                    <a:pt x="386" y="347"/>
                  </a:lnTo>
                  <a:lnTo>
                    <a:pt x="540" y="386"/>
                  </a:lnTo>
                  <a:lnTo>
                    <a:pt x="733" y="386"/>
                  </a:lnTo>
                  <a:lnTo>
                    <a:pt x="1003" y="347"/>
                  </a:lnTo>
                  <a:lnTo>
                    <a:pt x="1196" y="270"/>
                  </a:lnTo>
                  <a:lnTo>
                    <a:pt x="1350" y="155"/>
                  </a:lnTo>
                  <a:lnTo>
                    <a:pt x="1388" y="116"/>
                  </a:lnTo>
                  <a:lnTo>
                    <a:pt x="1350" y="39"/>
                  </a:lnTo>
                  <a:lnTo>
                    <a:pt x="1311" y="1"/>
                  </a:lnTo>
                  <a:lnTo>
                    <a:pt x="1234" y="39"/>
                  </a:lnTo>
                  <a:lnTo>
                    <a:pt x="1157" y="116"/>
                  </a:lnTo>
                  <a:lnTo>
                    <a:pt x="1080" y="155"/>
                  </a:lnTo>
                  <a:lnTo>
                    <a:pt x="926" y="193"/>
                  </a:lnTo>
                  <a:lnTo>
                    <a:pt x="772" y="232"/>
                  </a:lnTo>
                  <a:lnTo>
                    <a:pt x="579" y="232"/>
                  </a:lnTo>
                  <a:lnTo>
                    <a:pt x="348" y="155"/>
                  </a:lnTo>
                  <a:lnTo>
                    <a:pt x="116" y="39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22;p66">
              <a:extLst>
                <a:ext uri="{FF2B5EF4-FFF2-40B4-BE49-F238E27FC236}">
                  <a16:creationId xmlns:a16="http://schemas.microsoft.com/office/drawing/2014/main" id="{843E49B8-5245-CC5C-D5EF-A87E16C4DE88}"/>
                </a:ext>
              </a:extLst>
            </p:cNvPr>
            <p:cNvSpPr/>
            <p:nvPr/>
          </p:nvSpPr>
          <p:spPr>
            <a:xfrm>
              <a:off x="791200" y="1427100"/>
              <a:ext cx="50125" cy="18325"/>
            </a:xfrm>
            <a:custGeom>
              <a:avLst/>
              <a:gdLst/>
              <a:ahLst/>
              <a:cxnLst/>
              <a:rect l="l" t="t" r="r" b="b"/>
              <a:pathLst>
                <a:path w="2005" h="733" extrusionOk="0">
                  <a:moveTo>
                    <a:pt x="1233" y="0"/>
                  </a:moveTo>
                  <a:lnTo>
                    <a:pt x="925" y="39"/>
                  </a:lnTo>
                  <a:lnTo>
                    <a:pt x="617" y="77"/>
                  </a:lnTo>
                  <a:lnTo>
                    <a:pt x="463" y="154"/>
                  </a:lnTo>
                  <a:lnTo>
                    <a:pt x="308" y="270"/>
                  </a:lnTo>
                  <a:lnTo>
                    <a:pt x="154" y="385"/>
                  </a:lnTo>
                  <a:lnTo>
                    <a:pt x="39" y="540"/>
                  </a:lnTo>
                  <a:lnTo>
                    <a:pt x="0" y="617"/>
                  </a:lnTo>
                  <a:lnTo>
                    <a:pt x="77" y="694"/>
                  </a:lnTo>
                  <a:lnTo>
                    <a:pt x="116" y="732"/>
                  </a:lnTo>
                  <a:lnTo>
                    <a:pt x="193" y="694"/>
                  </a:lnTo>
                  <a:lnTo>
                    <a:pt x="231" y="655"/>
                  </a:lnTo>
                  <a:lnTo>
                    <a:pt x="308" y="540"/>
                  </a:lnTo>
                  <a:lnTo>
                    <a:pt x="424" y="424"/>
                  </a:lnTo>
                  <a:lnTo>
                    <a:pt x="694" y="308"/>
                  </a:lnTo>
                  <a:lnTo>
                    <a:pt x="964" y="231"/>
                  </a:lnTo>
                  <a:lnTo>
                    <a:pt x="1195" y="231"/>
                  </a:lnTo>
                  <a:lnTo>
                    <a:pt x="1465" y="270"/>
                  </a:lnTo>
                  <a:lnTo>
                    <a:pt x="1619" y="308"/>
                  </a:lnTo>
                  <a:lnTo>
                    <a:pt x="1850" y="385"/>
                  </a:lnTo>
                  <a:lnTo>
                    <a:pt x="1927" y="385"/>
                  </a:lnTo>
                  <a:lnTo>
                    <a:pt x="1966" y="308"/>
                  </a:lnTo>
                  <a:lnTo>
                    <a:pt x="2004" y="231"/>
                  </a:lnTo>
                  <a:lnTo>
                    <a:pt x="1927" y="154"/>
                  </a:lnTo>
                  <a:lnTo>
                    <a:pt x="1734" y="116"/>
                  </a:lnTo>
                  <a:lnTo>
                    <a:pt x="1503" y="3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23;p66">
              <a:extLst>
                <a:ext uri="{FF2B5EF4-FFF2-40B4-BE49-F238E27FC236}">
                  <a16:creationId xmlns:a16="http://schemas.microsoft.com/office/drawing/2014/main" id="{A9C1A1C3-3256-974F-F8D9-ECC132B17E12}"/>
                </a:ext>
              </a:extLst>
            </p:cNvPr>
            <p:cNvSpPr/>
            <p:nvPr/>
          </p:nvSpPr>
          <p:spPr>
            <a:xfrm>
              <a:off x="922225" y="1427100"/>
              <a:ext cx="25075" cy="9650"/>
            </a:xfrm>
            <a:custGeom>
              <a:avLst/>
              <a:gdLst/>
              <a:ahLst/>
              <a:cxnLst/>
              <a:rect l="l" t="t" r="r" b="b"/>
              <a:pathLst>
                <a:path w="1003" h="386" extrusionOk="0">
                  <a:moveTo>
                    <a:pt x="1003" y="0"/>
                  </a:moveTo>
                  <a:lnTo>
                    <a:pt x="656" y="39"/>
                  </a:lnTo>
                  <a:lnTo>
                    <a:pt x="348" y="77"/>
                  </a:lnTo>
                  <a:lnTo>
                    <a:pt x="78" y="154"/>
                  </a:lnTo>
                  <a:lnTo>
                    <a:pt x="1" y="231"/>
                  </a:lnTo>
                  <a:lnTo>
                    <a:pt x="1" y="308"/>
                  </a:lnTo>
                  <a:lnTo>
                    <a:pt x="78" y="385"/>
                  </a:lnTo>
                  <a:lnTo>
                    <a:pt x="155" y="385"/>
                  </a:lnTo>
                  <a:lnTo>
                    <a:pt x="425" y="308"/>
                  </a:lnTo>
                  <a:lnTo>
                    <a:pt x="695" y="231"/>
                  </a:lnTo>
                  <a:lnTo>
                    <a:pt x="1003" y="231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rgbClr val="050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24;p66">
              <a:extLst>
                <a:ext uri="{FF2B5EF4-FFF2-40B4-BE49-F238E27FC236}">
                  <a16:creationId xmlns:a16="http://schemas.microsoft.com/office/drawing/2014/main" id="{5395BB98-FAED-B592-DBB0-4754BD21C2C4}"/>
                </a:ext>
              </a:extLst>
            </p:cNvPr>
            <p:cNvSpPr/>
            <p:nvPr/>
          </p:nvSpPr>
          <p:spPr>
            <a:xfrm>
              <a:off x="794075" y="1459850"/>
              <a:ext cx="73250" cy="27000"/>
            </a:xfrm>
            <a:custGeom>
              <a:avLst/>
              <a:gdLst/>
              <a:ahLst/>
              <a:cxnLst/>
              <a:rect l="l" t="t" r="r" b="b"/>
              <a:pathLst>
                <a:path w="2930" h="1080" extrusionOk="0">
                  <a:moveTo>
                    <a:pt x="964" y="0"/>
                  </a:moveTo>
                  <a:lnTo>
                    <a:pt x="656" y="78"/>
                  </a:lnTo>
                  <a:lnTo>
                    <a:pt x="348" y="193"/>
                  </a:lnTo>
                  <a:lnTo>
                    <a:pt x="1" y="347"/>
                  </a:lnTo>
                  <a:lnTo>
                    <a:pt x="193" y="540"/>
                  </a:lnTo>
                  <a:lnTo>
                    <a:pt x="463" y="733"/>
                  </a:lnTo>
                  <a:lnTo>
                    <a:pt x="772" y="887"/>
                  </a:lnTo>
                  <a:lnTo>
                    <a:pt x="1196" y="1041"/>
                  </a:lnTo>
                  <a:lnTo>
                    <a:pt x="1427" y="1080"/>
                  </a:lnTo>
                  <a:lnTo>
                    <a:pt x="1966" y="1080"/>
                  </a:lnTo>
                  <a:lnTo>
                    <a:pt x="2275" y="1003"/>
                  </a:lnTo>
                  <a:lnTo>
                    <a:pt x="2622" y="925"/>
                  </a:lnTo>
                  <a:lnTo>
                    <a:pt x="2930" y="771"/>
                  </a:lnTo>
                  <a:lnTo>
                    <a:pt x="2737" y="579"/>
                  </a:lnTo>
                  <a:lnTo>
                    <a:pt x="2506" y="386"/>
                  </a:lnTo>
                  <a:lnTo>
                    <a:pt x="2159" y="193"/>
                  </a:lnTo>
                  <a:lnTo>
                    <a:pt x="1966" y="116"/>
                  </a:lnTo>
                  <a:lnTo>
                    <a:pt x="1735" y="39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25;p66">
              <a:extLst>
                <a:ext uri="{FF2B5EF4-FFF2-40B4-BE49-F238E27FC236}">
                  <a16:creationId xmlns:a16="http://schemas.microsoft.com/office/drawing/2014/main" id="{D28A0B0F-2707-F4CA-A9E3-1F9DEDC7D9DC}"/>
                </a:ext>
              </a:extLst>
            </p:cNvPr>
            <p:cNvSpPr/>
            <p:nvPr/>
          </p:nvSpPr>
          <p:spPr>
            <a:xfrm>
              <a:off x="812400" y="1459850"/>
              <a:ext cx="34700" cy="27000"/>
            </a:xfrm>
            <a:custGeom>
              <a:avLst/>
              <a:gdLst/>
              <a:ahLst/>
              <a:cxnLst/>
              <a:rect l="l" t="t" r="r" b="b"/>
              <a:pathLst>
                <a:path w="1388" h="1080" extrusionOk="0">
                  <a:moveTo>
                    <a:pt x="231" y="0"/>
                  </a:moveTo>
                  <a:lnTo>
                    <a:pt x="116" y="116"/>
                  </a:lnTo>
                  <a:lnTo>
                    <a:pt x="77" y="232"/>
                  </a:lnTo>
                  <a:lnTo>
                    <a:pt x="0" y="386"/>
                  </a:lnTo>
                  <a:lnTo>
                    <a:pt x="0" y="540"/>
                  </a:lnTo>
                  <a:lnTo>
                    <a:pt x="39" y="733"/>
                  </a:lnTo>
                  <a:lnTo>
                    <a:pt x="116" y="925"/>
                  </a:lnTo>
                  <a:lnTo>
                    <a:pt x="347" y="1003"/>
                  </a:lnTo>
                  <a:lnTo>
                    <a:pt x="578" y="1041"/>
                  </a:lnTo>
                  <a:lnTo>
                    <a:pt x="848" y="1080"/>
                  </a:lnTo>
                  <a:lnTo>
                    <a:pt x="1156" y="1080"/>
                  </a:lnTo>
                  <a:lnTo>
                    <a:pt x="1233" y="964"/>
                  </a:lnTo>
                  <a:lnTo>
                    <a:pt x="1310" y="848"/>
                  </a:lnTo>
                  <a:lnTo>
                    <a:pt x="1388" y="694"/>
                  </a:lnTo>
                  <a:lnTo>
                    <a:pt x="1388" y="540"/>
                  </a:lnTo>
                  <a:lnTo>
                    <a:pt x="1349" y="309"/>
                  </a:lnTo>
                  <a:lnTo>
                    <a:pt x="1233" y="116"/>
                  </a:lnTo>
                  <a:lnTo>
                    <a:pt x="1041" y="39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26;p66">
              <a:extLst>
                <a:ext uri="{FF2B5EF4-FFF2-40B4-BE49-F238E27FC236}">
                  <a16:creationId xmlns:a16="http://schemas.microsoft.com/office/drawing/2014/main" id="{A5E61F8E-8153-42D1-5DE9-3F45BA0572C5}"/>
                </a:ext>
              </a:extLst>
            </p:cNvPr>
            <p:cNvSpPr/>
            <p:nvPr/>
          </p:nvSpPr>
          <p:spPr>
            <a:xfrm>
              <a:off x="791200" y="1456950"/>
              <a:ext cx="79025" cy="25075"/>
            </a:xfrm>
            <a:custGeom>
              <a:avLst/>
              <a:gdLst/>
              <a:ahLst/>
              <a:cxnLst/>
              <a:rect l="l" t="t" r="r" b="b"/>
              <a:pathLst>
                <a:path w="3161" h="1003" extrusionOk="0">
                  <a:moveTo>
                    <a:pt x="1041" y="1"/>
                  </a:moveTo>
                  <a:lnTo>
                    <a:pt x="732" y="78"/>
                  </a:lnTo>
                  <a:lnTo>
                    <a:pt x="385" y="194"/>
                  </a:lnTo>
                  <a:lnTo>
                    <a:pt x="77" y="386"/>
                  </a:lnTo>
                  <a:lnTo>
                    <a:pt x="0" y="463"/>
                  </a:lnTo>
                  <a:lnTo>
                    <a:pt x="39" y="540"/>
                  </a:lnTo>
                  <a:lnTo>
                    <a:pt x="116" y="579"/>
                  </a:lnTo>
                  <a:lnTo>
                    <a:pt x="193" y="579"/>
                  </a:lnTo>
                  <a:lnTo>
                    <a:pt x="501" y="425"/>
                  </a:lnTo>
                  <a:lnTo>
                    <a:pt x="771" y="309"/>
                  </a:lnTo>
                  <a:lnTo>
                    <a:pt x="1041" y="232"/>
                  </a:lnTo>
                  <a:lnTo>
                    <a:pt x="1542" y="232"/>
                  </a:lnTo>
                  <a:lnTo>
                    <a:pt x="1773" y="271"/>
                  </a:lnTo>
                  <a:lnTo>
                    <a:pt x="2004" y="309"/>
                  </a:lnTo>
                  <a:lnTo>
                    <a:pt x="2197" y="386"/>
                  </a:lnTo>
                  <a:lnTo>
                    <a:pt x="2505" y="579"/>
                  </a:lnTo>
                  <a:lnTo>
                    <a:pt x="2737" y="733"/>
                  </a:lnTo>
                  <a:lnTo>
                    <a:pt x="2968" y="964"/>
                  </a:lnTo>
                  <a:lnTo>
                    <a:pt x="3006" y="1003"/>
                  </a:lnTo>
                  <a:lnTo>
                    <a:pt x="3122" y="1003"/>
                  </a:lnTo>
                  <a:lnTo>
                    <a:pt x="3161" y="926"/>
                  </a:lnTo>
                  <a:lnTo>
                    <a:pt x="3161" y="810"/>
                  </a:lnTo>
                  <a:lnTo>
                    <a:pt x="2929" y="579"/>
                  </a:lnTo>
                  <a:lnTo>
                    <a:pt x="2659" y="386"/>
                  </a:lnTo>
                  <a:lnTo>
                    <a:pt x="2274" y="194"/>
                  </a:lnTo>
                  <a:lnTo>
                    <a:pt x="2081" y="116"/>
                  </a:lnTo>
                  <a:lnTo>
                    <a:pt x="1850" y="39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27;p66">
              <a:extLst>
                <a:ext uri="{FF2B5EF4-FFF2-40B4-BE49-F238E27FC236}">
                  <a16:creationId xmlns:a16="http://schemas.microsoft.com/office/drawing/2014/main" id="{0323E18E-C7D3-C319-1211-EE70E4069EF7}"/>
                </a:ext>
              </a:extLst>
            </p:cNvPr>
            <p:cNvSpPr/>
            <p:nvPr/>
          </p:nvSpPr>
          <p:spPr>
            <a:xfrm>
              <a:off x="910675" y="1458875"/>
              <a:ext cx="40500" cy="27025"/>
            </a:xfrm>
            <a:custGeom>
              <a:avLst/>
              <a:gdLst/>
              <a:ahLst/>
              <a:cxnLst/>
              <a:rect l="l" t="t" r="r" b="b"/>
              <a:pathLst>
                <a:path w="1620" h="1081" extrusionOk="0">
                  <a:moveTo>
                    <a:pt x="1581" y="1"/>
                  </a:moveTo>
                  <a:lnTo>
                    <a:pt x="1195" y="39"/>
                  </a:lnTo>
                  <a:lnTo>
                    <a:pt x="810" y="155"/>
                  </a:lnTo>
                  <a:lnTo>
                    <a:pt x="424" y="348"/>
                  </a:lnTo>
                  <a:lnTo>
                    <a:pt x="0" y="656"/>
                  </a:lnTo>
                  <a:lnTo>
                    <a:pt x="116" y="733"/>
                  </a:lnTo>
                  <a:lnTo>
                    <a:pt x="424" y="926"/>
                  </a:lnTo>
                  <a:lnTo>
                    <a:pt x="694" y="964"/>
                  </a:lnTo>
                  <a:lnTo>
                    <a:pt x="964" y="1042"/>
                  </a:lnTo>
                  <a:lnTo>
                    <a:pt x="1272" y="1080"/>
                  </a:lnTo>
                  <a:lnTo>
                    <a:pt x="1619" y="1042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28;p66">
              <a:extLst>
                <a:ext uri="{FF2B5EF4-FFF2-40B4-BE49-F238E27FC236}">
                  <a16:creationId xmlns:a16="http://schemas.microsoft.com/office/drawing/2014/main" id="{BF8DF11D-4A0E-A797-5212-AA5BB9EEAC82}"/>
                </a:ext>
              </a:extLst>
            </p:cNvPr>
            <p:cNvSpPr/>
            <p:nvPr/>
          </p:nvSpPr>
          <p:spPr>
            <a:xfrm>
              <a:off x="928975" y="1458875"/>
              <a:ext cx="22200" cy="27025"/>
            </a:xfrm>
            <a:custGeom>
              <a:avLst/>
              <a:gdLst/>
              <a:ahLst/>
              <a:cxnLst/>
              <a:rect l="l" t="t" r="r" b="b"/>
              <a:pathLst>
                <a:path w="888" h="1081" extrusionOk="0">
                  <a:moveTo>
                    <a:pt x="849" y="1"/>
                  </a:moveTo>
                  <a:lnTo>
                    <a:pt x="502" y="39"/>
                  </a:lnTo>
                  <a:lnTo>
                    <a:pt x="116" y="117"/>
                  </a:lnTo>
                  <a:lnTo>
                    <a:pt x="39" y="271"/>
                  </a:lnTo>
                  <a:lnTo>
                    <a:pt x="1" y="386"/>
                  </a:lnTo>
                  <a:lnTo>
                    <a:pt x="1" y="541"/>
                  </a:lnTo>
                  <a:lnTo>
                    <a:pt x="1" y="695"/>
                  </a:lnTo>
                  <a:lnTo>
                    <a:pt x="78" y="887"/>
                  </a:lnTo>
                  <a:lnTo>
                    <a:pt x="193" y="1042"/>
                  </a:lnTo>
                  <a:lnTo>
                    <a:pt x="502" y="1080"/>
                  </a:lnTo>
                  <a:lnTo>
                    <a:pt x="887" y="1042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29;p66">
              <a:extLst>
                <a:ext uri="{FF2B5EF4-FFF2-40B4-BE49-F238E27FC236}">
                  <a16:creationId xmlns:a16="http://schemas.microsoft.com/office/drawing/2014/main" id="{E6AEF3C2-0684-ACC0-15F9-B4BED3C6F10B}"/>
                </a:ext>
              </a:extLst>
            </p:cNvPr>
            <p:cNvSpPr/>
            <p:nvPr/>
          </p:nvSpPr>
          <p:spPr>
            <a:xfrm>
              <a:off x="907775" y="1456000"/>
              <a:ext cx="42425" cy="22175"/>
            </a:xfrm>
            <a:custGeom>
              <a:avLst/>
              <a:gdLst/>
              <a:ahLst/>
              <a:cxnLst/>
              <a:rect l="l" t="t" r="r" b="b"/>
              <a:pathLst>
                <a:path w="1697" h="887" extrusionOk="0">
                  <a:moveTo>
                    <a:pt x="1658" y="0"/>
                  </a:moveTo>
                  <a:lnTo>
                    <a:pt x="1273" y="39"/>
                  </a:lnTo>
                  <a:lnTo>
                    <a:pt x="887" y="154"/>
                  </a:lnTo>
                  <a:lnTo>
                    <a:pt x="694" y="232"/>
                  </a:lnTo>
                  <a:lnTo>
                    <a:pt x="463" y="386"/>
                  </a:lnTo>
                  <a:lnTo>
                    <a:pt x="270" y="501"/>
                  </a:lnTo>
                  <a:lnTo>
                    <a:pt x="39" y="694"/>
                  </a:lnTo>
                  <a:lnTo>
                    <a:pt x="1" y="771"/>
                  </a:lnTo>
                  <a:lnTo>
                    <a:pt x="39" y="848"/>
                  </a:lnTo>
                  <a:lnTo>
                    <a:pt x="116" y="887"/>
                  </a:lnTo>
                  <a:lnTo>
                    <a:pt x="193" y="887"/>
                  </a:lnTo>
                  <a:lnTo>
                    <a:pt x="579" y="578"/>
                  </a:lnTo>
                  <a:lnTo>
                    <a:pt x="964" y="347"/>
                  </a:lnTo>
                  <a:lnTo>
                    <a:pt x="1350" y="232"/>
                  </a:lnTo>
                  <a:lnTo>
                    <a:pt x="1697" y="193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30;p66">
              <a:extLst>
                <a:ext uri="{FF2B5EF4-FFF2-40B4-BE49-F238E27FC236}">
                  <a16:creationId xmlns:a16="http://schemas.microsoft.com/office/drawing/2014/main" id="{ED4A42D2-A9C8-C1A9-9F65-CC204D0389BA}"/>
                </a:ext>
              </a:extLst>
            </p:cNvPr>
            <p:cNvSpPr/>
            <p:nvPr/>
          </p:nvSpPr>
          <p:spPr>
            <a:xfrm>
              <a:off x="688100" y="1437700"/>
              <a:ext cx="86725" cy="85775"/>
            </a:xfrm>
            <a:custGeom>
              <a:avLst/>
              <a:gdLst/>
              <a:ahLst/>
              <a:cxnLst/>
              <a:rect l="l" t="t" r="r" b="b"/>
              <a:pathLst>
                <a:path w="3469" h="3431" extrusionOk="0">
                  <a:moveTo>
                    <a:pt x="1734" y="0"/>
                  </a:moveTo>
                  <a:lnTo>
                    <a:pt x="1388" y="39"/>
                  </a:lnTo>
                  <a:lnTo>
                    <a:pt x="1079" y="116"/>
                  </a:lnTo>
                  <a:lnTo>
                    <a:pt x="771" y="270"/>
                  </a:lnTo>
                  <a:lnTo>
                    <a:pt x="540" y="501"/>
                  </a:lnTo>
                  <a:lnTo>
                    <a:pt x="308" y="771"/>
                  </a:lnTo>
                  <a:lnTo>
                    <a:pt x="154" y="1041"/>
                  </a:lnTo>
                  <a:lnTo>
                    <a:pt x="39" y="1388"/>
                  </a:lnTo>
                  <a:lnTo>
                    <a:pt x="0" y="1734"/>
                  </a:lnTo>
                  <a:lnTo>
                    <a:pt x="39" y="2081"/>
                  </a:lnTo>
                  <a:lnTo>
                    <a:pt x="154" y="2390"/>
                  </a:lnTo>
                  <a:lnTo>
                    <a:pt x="308" y="2698"/>
                  </a:lnTo>
                  <a:lnTo>
                    <a:pt x="540" y="2929"/>
                  </a:lnTo>
                  <a:lnTo>
                    <a:pt x="771" y="3160"/>
                  </a:lnTo>
                  <a:lnTo>
                    <a:pt x="1079" y="3315"/>
                  </a:lnTo>
                  <a:lnTo>
                    <a:pt x="1388" y="3430"/>
                  </a:lnTo>
                  <a:lnTo>
                    <a:pt x="2081" y="3430"/>
                  </a:lnTo>
                  <a:lnTo>
                    <a:pt x="2428" y="3315"/>
                  </a:lnTo>
                  <a:lnTo>
                    <a:pt x="2698" y="3160"/>
                  </a:lnTo>
                  <a:lnTo>
                    <a:pt x="2968" y="2929"/>
                  </a:lnTo>
                  <a:lnTo>
                    <a:pt x="3161" y="2698"/>
                  </a:lnTo>
                  <a:lnTo>
                    <a:pt x="3353" y="2390"/>
                  </a:lnTo>
                  <a:lnTo>
                    <a:pt x="3430" y="2081"/>
                  </a:lnTo>
                  <a:lnTo>
                    <a:pt x="3469" y="1734"/>
                  </a:lnTo>
                  <a:lnTo>
                    <a:pt x="3430" y="1388"/>
                  </a:lnTo>
                  <a:lnTo>
                    <a:pt x="3353" y="1041"/>
                  </a:lnTo>
                  <a:lnTo>
                    <a:pt x="3161" y="771"/>
                  </a:lnTo>
                  <a:lnTo>
                    <a:pt x="2968" y="501"/>
                  </a:lnTo>
                  <a:lnTo>
                    <a:pt x="2698" y="270"/>
                  </a:lnTo>
                  <a:lnTo>
                    <a:pt x="2428" y="116"/>
                  </a:lnTo>
                  <a:lnTo>
                    <a:pt x="2081" y="39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EFAE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31;p66">
              <a:extLst>
                <a:ext uri="{FF2B5EF4-FFF2-40B4-BE49-F238E27FC236}">
                  <a16:creationId xmlns:a16="http://schemas.microsoft.com/office/drawing/2014/main" id="{2A67C34A-F16E-09F6-1317-82532BD5EB76}"/>
                </a:ext>
              </a:extLst>
            </p:cNvPr>
            <p:cNvSpPr/>
            <p:nvPr/>
          </p:nvSpPr>
          <p:spPr>
            <a:xfrm>
              <a:off x="698700" y="1454075"/>
              <a:ext cx="54925" cy="32775"/>
            </a:xfrm>
            <a:custGeom>
              <a:avLst/>
              <a:gdLst/>
              <a:ahLst/>
              <a:cxnLst/>
              <a:rect l="l" t="t" r="r" b="b"/>
              <a:pathLst>
                <a:path w="2197" h="1311" extrusionOk="0">
                  <a:moveTo>
                    <a:pt x="308" y="0"/>
                  </a:moveTo>
                  <a:lnTo>
                    <a:pt x="39" y="39"/>
                  </a:lnTo>
                  <a:lnTo>
                    <a:pt x="0" y="77"/>
                  </a:lnTo>
                  <a:lnTo>
                    <a:pt x="0" y="154"/>
                  </a:lnTo>
                  <a:lnTo>
                    <a:pt x="39" y="193"/>
                  </a:lnTo>
                  <a:lnTo>
                    <a:pt x="77" y="231"/>
                  </a:lnTo>
                  <a:lnTo>
                    <a:pt x="347" y="193"/>
                  </a:lnTo>
                  <a:lnTo>
                    <a:pt x="578" y="154"/>
                  </a:lnTo>
                  <a:lnTo>
                    <a:pt x="771" y="193"/>
                  </a:lnTo>
                  <a:lnTo>
                    <a:pt x="964" y="231"/>
                  </a:lnTo>
                  <a:lnTo>
                    <a:pt x="1156" y="309"/>
                  </a:lnTo>
                  <a:lnTo>
                    <a:pt x="1310" y="386"/>
                  </a:lnTo>
                  <a:lnTo>
                    <a:pt x="1580" y="617"/>
                  </a:lnTo>
                  <a:lnTo>
                    <a:pt x="1773" y="810"/>
                  </a:lnTo>
                  <a:lnTo>
                    <a:pt x="1927" y="1041"/>
                  </a:lnTo>
                  <a:lnTo>
                    <a:pt x="2043" y="1272"/>
                  </a:lnTo>
                  <a:lnTo>
                    <a:pt x="2081" y="1311"/>
                  </a:lnTo>
                  <a:lnTo>
                    <a:pt x="2120" y="1311"/>
                  </a:lnTo>
                  <a:lnTo>
                    <a:pt x="2197" y="1272"/>
                  </a:lnTo>
                  <a:lnTo>
                    <a:pt x="2197" y="1195"/>
                  </a:lnTo>
                  <a:lnTo>
                    <a:pt x="2081" y="964"/>
                  </a:lnTo>
                  <a:lnTo>
                    <a:pt x="1927" y="733"/>
                  </a:lnTo>
                  <a:lnTo>
                    <a:pt x="1696" y="501"/>
                  </a:lnTo>
                  <a:lnTo>
                    <a:pt x="1388" y="270"/>
                  </a:lnTo>
                  <a:lnTo>
                    <a:pt x="1233" y="193"/>
                  </a:lnTo>
                  <a:lnTo>
                    <a:pt x="1041" y="116"/>
                  </a:lnTo>
                  <a:lnTo>
                    <a:pt x="809" y="39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32;p66">
              <a:extLst>
                <a:ext uri="{FF2B5EF4-FFF2-40B4-BE49-F238E27FC236}">
                  <a16:creationId xmlns:a16="http://schemas.microsoft.com/office/drawing/2014/main" id="{C09C61FF-569E-900B-5695-096278BE25C7}"/>
                </a:ext>
              </a:extLst>
            </p:cNvPr>
            <p:cNvSpPr/>
            <p:nvPr/>
          </p:nvSpPr>
          <p:spPr>
            <a:xfrm>
              <a:off x="839375" y="1512850"/>
              <a:ext cx="64575" cy="30850"/>
            </a:xfrm>
            <a:custGeom>
              <a:avLst/>
              <a:gdLst/>
              <a:ahLst/>
              <a:cxnLst/>
              <a:rect l="l" t="t" r="r" b="b"/>
              <a:pathLst>
                <a:path w="2583" h="1234" extrusionOk="0">
                  <a:moveTo>
                    <a:pt x="39" y="0"/>
                  </a:moveTo>
                  <a:lnTo>
                    <a:pt x="0" y="39"/>
                  </a:lnTo>
                  <a:lnTo>
                    <a:pt x="0" y="116"/>
                  </a:lnTo>
                  <a:lnTo>
                    <a:pt x="193" y="424"/>
                  </a:lnTo>
                  <a:lnTo>
                    <a:pt x="386" y="656"/>
                  </a:lnTo>
                  <a:lnTo>
                    <a:pt x="617" y="887"/>
                  </a:lnTo>
                  <a:lnTo>
                    <a:pt x="848" y="1002"/>
                  </a:lnTo>
                  <a:lnTo>
                    <a:pt x="1118" y="1118"/>
                  </a:lnTo>
                  <a:lnTo>
                    <a:pt x="1349" y="1195"/>
                  </a:lnTo>
                  <a:lnTo>
                    <a:pt x="1580" y="1234"/>
                  </a:lnTo>
                  <a:lnTo>
                    <a:pt x="1812" y="1234"/>
                  </a:lnTo>
                  <a:lnTo>
                    <a:pt x="2081" y="1195"/>
                  </a:lnTo>
                  <a:lnTo>
                    <a:pt x="2313" y="1157"/>
                  </a:lnTo>
                  <a:lnTo>
                    <a:pt x="2544" y="1118"/>
                  </a:lnTo>
                  <a:lnTo>
                    <a:pt x="2582" y="1079"/>
                  </a:lnTo>
                  <a:lnTo>
                    <a:pt x="2582" y="1002"/>
                  </a:lnTo>
                  <a:lnTo>
                    <a:pt x="2544" y="964"/>
                  </a:lnTo>
                  <a:lnTo>
                    <a:pt x="2467" y="964"/>
                  </a:lnTo>
                  <a:lnTo>
                    <a:pt x="2197" y="1041"/>
                  </a:lnTo>
                  <a:lnTo>
                    <a:pt x="1927" y="1079"/>
                  </a:lnTo>
                  <a:lnTo>
                    <a:pt x="1580" y="1041"/>
                  </a:lnTo>
                  <a:lnTo>
                    <a:pt x="1195" y="964"/>
                  </a:lnTo>
                  <a:lnTo>
                    <a:pt x="1002" y="925"/>
                  </a:lnTo>
                  <a:lnTo>
                    <a:pt x="810" y="810"/>
                  </a:lnTo>
                  <a:lnTo>
                    <a:pt x="617" y="656"/>
                  </a:lnTo>
                  <a:lnTo>
                    <a:pt x="463" y="501"/>
                  </a:lnTo>
                  <a:lnTo>
                    <a:pt x="309" y="309"/>
                  </a:lnTo>
                  <a:lnTo>
                    <a:pt x="154" y="39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33;p66">
              <a:extLst>
                <a:ext uri="{FF2B5EF4-FFF2-40B4-BE49-F238E27FC236}">
                  <a16:creationId xmlns:a16="http://schemas.microsoft.com/office/drawing/2014/main" id="{53DC9CE4-8E02-D314-9E35-780AFBBBF562}"/>
                </a:ext>
              </a:extLst>
            </p:cNvPr>
            <p:cNvSpPr/>
            <p:nvPr/>
          </p:nvSpPr>
          <p:spPr>
            <a:xfrm>
              <a:off x="791200" y="1429975"/>
              <a:ext cx="80000" cy="80975"/>
            </a:xfrm>
            <a:custGeom>
              <a:avLst/>
              <a:gdLst/>
              <a:ahLst/>
              <a:cxnLst/>
              <a:rect l="l" t="t" r="r" b="b"/>
              <a:pathLst>
                <a:path w="3200" h="3239" extrusionOk="0">
                  <a:moveTo>
                    <a:pt x="1889" y="193"/>
                  </a:moveTo>
                  <a:lnTo>
                    <a:pt x="2158" y="309"/>
                  </a:lnTo>
                  <a:lnTo>
                    <a:pt x="2390" y="425"/>
                  </a:lnTo>
                  <a:lnTo>
                    <a:pt x="2621" y="617"/>
                  </a:lnTo>
                  <a:lnTo>
                    <a:pt x="2775" y="810"/>
                  </a:lnTo>
                  <a:lnTo>
                    <a:pt x="2929" y="1080"/>
                  </a:lnTo>
                  <a:lnTo>
                    <a:pt x="3006" y="1350"/>
                  </a:lnTo>
                  <a:lnTo>
                    <a:pt x="3045" y="1619"/>
                  </a:lnTo>
                  <a:lnTo>
                    <a:pt x="3006" y="1928"/>
                  </a:lnTo>
                  <a:lnTo>
                    <a:pt x="2929" y="2198"/>
                  </a:lnTo>
                  <a:lnTo>
                    <a:pt x="2775" y="2429"/>
                  </a:lnTo>
                  <a:lnTo>
                    <a:pt x="2621" y="2660"/>
                  </a:lnTo>
                  <a:lnTo>
                    <a:pt x="2390" y="2814"/>
                  </a:lnTo>
                  <a:lnTo>
                    <a:pt x="2158" y="2968"/>
                  </a:lnTo>
                  <a:lnTo>
                    <a:pt x="1889" y="3045"/>
                  </a:lnTo>
                  <a:lnTo>
                    <a:pt x="1580" y="3084"/>
                  </a:lnTo>
                  <a:lnTo>
                    <a:pt x="1311" y="3045"/>
                  </a:lnTo>
                  <a:lnTo>
                    <a:pt x="1041" y="2968"/>
                  </a:lnTo>
                  <a:lnTo>
                    <a:pt x="771" y="2814"/>
                  </a:lnTo>
                  <a:lnTo>
                    <a:pt x="578" y="2660"/>
                  </a:lnTo>
                  <a:lnTo>
                    <a:pt x="385" y="2429"/>
                  </a:lnTo>
                  <a:lnTo>
                    <a:pt x="270" y="2198"/>
                  </a:lnTo>
                  <a:lnTo>
                    <a:pt x="193" y="1928"/>
                  </a:lnTo>
                  <a:lnTo>
                    <a:pt x="154" y="1619"/>
                  </a:lnTo>
                  <a:lnTo>
                    <a:pt x="193" y="1350"/>
                  </a:lnTo>
                  <a:lnTo>
                    <a:pt x="270" y="1080"/>
                  </a:lnTo>
                  <a:lnTo>
                    <a:pt x="385" y="810"/>
                  </a:lnTo>
                  <a:lnTo>
                    <a:pt x="578" y="617"/>
                  </a:lnTo>
                  <a:lnTo>
                    <a:pt x="771" y="425"/>
                  </a:lnTo>
                  <a:lnTo>
                    <a:pt x="1041" y="309"/>
                  </a:lnTo>
                  <a:lnTo>
                    <a:pt x="1311" y="193"/>
                  </a:lnTo>
                  <a:close/>
                  <a:moveTo>
                    <a:pt x="1580" y="1"/>
                  </a:moveTo>
                  <a:lnTo>
                    <a:pt x="1272" y="39"/>
                  </a:lnTo>
                  <a:lnTo>
                    <a:pt x="964" y="155"/>
                  </a:lnTo>
                  <a:lnTo>
                    <a:pt x="694" y="309"/>
                  </a:lnTo>
                  <a:lnTo>
                    <a:pt x="463" y="502"/>
                  </a:lnTo>
                  <a:lnTo>
                    <a:pt x="270" y="733"/>
                  </a:lnTo>
                  <a:lnTo>
                    <a:pt x="116" y="1003"/>
                  </a:lnTo>
                  <a:lnTo>
                    <a:pt x="39" y="1311"/>
                  </a:lnTo>
                  <a:lnTo>
                    <a:pt x="0" y="1619"/>
                  </a:lnTo>
                  <a:lnTo>
                    <a:pt x="39" y="1966"/>
                  </a:lnTo>
                  <a:lnTo>
                    <a:pt x="116" y="2236"/>
                  </a:lnTo>
                  <a:lnTo>
                    <a:pt x="270" y="2506"/>
                  </a:lnTo>
                  <a:lnTo>
                    <a:pt x="463" y="2776"/>
                  </a:lnTo>
                  <a:lnTo>
                    <a:pt x="694" y="2968"/>
                  </a:lnTo>
                  <a:lnTo>
                    <a:pt x="964" y="3123"/>
                  </a:lnTo>
                  <a:lnTo>
                    <a:pt x="1272" y="3200"/>
                  </a:lnTo>
                  <a:lnTo>
                    <a:pt x="1580" y="3238"/>
                  </a:lnTo>
                  <a:lnTo>
                    <a:pt x="1927" y="3200"/>
                  </a:lnTo>
                  <a:lnTo>
                    <a:pt x="2236" y="3123"/>
                  </a:lnTo>
                  <a:lnTo>
                    <a:pt x="2505" y="2968"/>
                  </a:lnTo>
                  <a:lnTo>
                    <a:pt x="2737" y="2776"/>
                  </a:lnTo>
                  <a:lnTo>
                    <a:pt x="2929" y="2506"/>
                  </a:lnTo>
                  <a:lnTo>
                    <a:pt x="3083" y="2236"/>
                  </a:lnTo>
                  <a:lnTo>
                    <a:pt x="3161" y="1966"/>
                  </a:lnTo>
                  <a:lnTo>
                    <a:pt x="3199" y="1619"/>
                  </a:lnTo>
                  <a:lnTo>
                    <a:pt x="3161" y="1311"/>
                  </a:lnTo>
                  <a:lnTo>
                    <a:pt x="3083" y="1003"/>
                  </a:lnTo>
                  <a:lnTo>
                    <a:pt x="2929" y="733"/>
                  </a:lnTo>
                  <a:lnTo>
                    <a:pt x="2737" y="502"/>
                  </a:lnTo>
                  <a:lnTo>
                    <a:pt x="2505" y="309"/>
                  </a:lnTo>
                  <a:lnTo>
                    <a:pt x="2236" y="155"/>
                  </a:lnTo>
                  <a:lnTo>
                    <a:pt x="1927" y="39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34;p66">
              <a:extLst>
                <a:ext uri="{FF2B5EF4-FFF2-40B4-BE49-F238E27FC236}">
                  <a16:creationId xmlns:a16="http://schemas.microsoft.com/office/drawing/2014/main" id="{78ED2184-589D-AFF1-6222-A0CE3A01D419}"/>
                </a:ext>
              </a:extLst>
            </p:cNvPr>
            <p:cNvSpPr/>
            <p:nvPr/>
          </p:nvSpPr>
          <p:spPr>
            <a:xfrm>
              <a:off x="902000" y="1429975"/>
              <a:ext cx="80000" cy="80975"/>
            </a:xfrm>
            <a:custGeom>
              <a:avLst/>
              <a:gdLst/>
              <a:ahLst/>
              <a:cxnLst/>
              <a:rect l="l" t="t" r="r" b="b"/>
              <a:pathLst>
                <a:path w="3200" h="3239" extrusionOk="0">
                  <a:moveTo>
                    <a:pt x="1889" y="193"/>
                  </a:moveTo>
                  <a:lnTo>
                    <a:pt x="2159" y="309"/>
                  </a:lnTo>
                  <a:lnTo>
                    <a:pt x="2429" y="425"/>
                  </a:lnTo>
                  <a:lnTo>
                    <a:pt x="2621" y="617"/>
                  </a:lnTo>
                  <a:lnTo>
                    <a:pt x="2814" y="810"/>
                  </a:lnTo>
                  <a:lnTo>
                    <a:pt x="2930" y="1080"/>
                  </a:lnTo>
                  <a:lnTo>
                    <a:pt x="3007" y="1350"/>
                  </a:lnTo>
                  <a:lnTo>
                    <a:pt x="3045" y="1619"/>
                  </a:lnTo>
                  <a:lnTo>
                    <a:pt x="3007" y="1928"/>
                  </a:lnTo>
                  <a:lnTo>
                    <a:pt x="2930" y="2198"/>
                  </a:lnTo>
                  <a:lnTo>
                    <a:pt x="2814" y="2429"/>
                  </a:lnTo>
                  <a:lnTo>
                    <a:pt x="2621" y="2660"/>
                  </a:lnTo>
                  <a:lnTo>
                    <a:pt x="2429" y="2814"/>
                  </a:lnTo>
                  <a:lnTo>
                    <a:pt x="2159" y="2968"/>
                  </a:lnTo>
                  <a:lnTo>
                    <a:pt x="1889" y="3045"/>
                  </a:lnTo>
                  <a:lnTo>
                    <a:pt x="1619" y="3084"/>
                  </a:lnTo>
                  <a:lnTo>
                    <a:pt x="1311" y="3045"/>
                  </a:lnTo>
                  <a:lnTo>
                    <a:pt x="1041" y="2968"/>
                  </a:lnTo>
                  <a:lnTo>
                    <a:pt x="810" y="2814"/>
                  </a:lnTo>
                  <a:lnTo>
                    <a:pt x="579" y="2660"/>
                  </a:lnTo>
                  <a:lnTo>
                    <a:pt x="424" y="2429"/>
                  </a:lnTo>
                  <a:lnTo>
                    <a:pt x="270" y="2198"/>
                  </a:lnTo>
                  <a:lnTo>
                    <a:pt x="193" y="1928"/>
                  </a:lnTo>
                  <a:lnTo>
                    <a:pt x="155" y="1619"/>
                  </a:lnTo>
                  <a:lnTo>
                    <a:pt x="193" y="1350"/>
                  </a:lnTo>
                  <a:lnTo>
                    <a:pt x="270" y="1080"/>
                  </a:lnTo>
                  <a:lnTo>
                    <a:pt x="424" y="810"/>
                  </a:lnTo>
                  <a:lnTo>
                    <a:pt x="579" y="617"/>
                  </a:lnTo>
                  <a:lnTo>
                    <a:pt x="810" y="425"/>
                  </a:lnTo>
                  <a:lnTo>
                    <a:pt x="1041" y="309"/>
                  </a:lnTo>
                  <a:lnTo>
                    <a:pt x="1311" y="193"/>
                  </a:lnTo>
                  <a:close/>
                  <a:moveTo>
                    <a:pt x="1619" y="1"/>
                  </a:moveTo>
                  <a:lnTo>
                    <a:pt x="1272" y="39"/>
                  </a:lnTo>
                  <a:lnTo>
                    <a:pt x="964" y="155"/>
                  </a:lnTo>
                  <a:lnTo>
                    <a:pt x="694" y="309"/>
                  </a:lnTo>
                  <a:lnTo>
                    <a:pt x="463" y="502"/>
                  </a:lnTo>
                  <a:lnTo>
                    <a:pt x="270" y="733"/>
                  </a:lnTo>
                  <a:lnTo>
                    <a:pt x="116" y="1003"/>
                  </a:lnTo>
                  <a:lnTo>
                    <a:pt x="39" y="1311"/>
                  </a:lnTo>
                  <a:lnTo>
                    <a:pt x="0" y="1619"/>
                  </a:lnTo>
                  <a:lnTo>
                    <a:pt x="39" y="1966"/>
                  </a:lnTo>
                  <a:lnTo>
                    <a:pt x="116" y="2236"/>
                  </a:lnTo>
                  <a:lnTo>
                    <a:pt x="270" y="2506"/>
                  </a:lnTo>
                  <a:lnTo>
                    <a:pt x="463" y="2776"/>
                  </a:lnTo>
                  <a:lnTo>
                    <a:pt x="694" y="2968"/>
                  </a:lnTo>
                  <a:lnTo>
                    <a:pt x="964" y="3123"/>
                  </a:lnTo>
                  <a:lnTo>
                    <a:pt x="1272" y="3200"/>
                  </a:lnTo>
                  <a:lnTo>
                    <a:pt x="1619" y="3238"/>
                  </a:lnTo>
                  <a:lnTo>
                    <a:pt x="1928" y="3200"/>
                  </a:lnTo>
                  <a:lnTo>
                    <a:pt x="2236" y="3123"/>
                  </a:lnTo>
                  <a:lnTo>
                    <a:pt x="2506" y="2968"/>
                  </a:lnTo>
                  <a:lnTo>
                    <a:pt x="2737" y="2776"/>
                  </a:lnTo>
                  <a:lnTo>
                    <a:pt x="2930" y="2506"/>
                  </a:lnTo>
                  <a:lnTo>
                    <a:pt x="3084" y="2236"/>
                  </a:lnTo>
                  <a:lnTo>
                    <a:pt x="3161" y="1966"/>
                  </a:lnTo>
                  <a:lnTo>
                    <a:pt x="3199" y="1619"/>
                  </a:lnTo>
                  <a:lnTo>
                    <a:pt x="3161" y="1311"/>
                  </a:lnTo>
                  <a:lnTo>
                    <a:pt x="3084" y="1003"/>
                  </a:lnTo>
                  <a:lnTo>
                    <a:pt x="2930" y="733"/>
                  </a:lnTo>
                  <a:lnTo>
                    <a:pt x="2737" y="502"/>
                  </a:lnTo>
                  <a:lnTo>
                    <a:pt x="2506" y="309"/>
                  </a:lnTo>
                  <a:lnTo>
                    <a:pt x="2236" y="155"/>
                  </a:lnTo>
                  <a:lnTo>
                    <a:pt x="1928" y="39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35;p66">
              <a:extLst>
                <a:ext uri="{FF2B5EF4-FFF2-40B4-BE49-F238E27FC236}">
                  <a16:creationId xmlns:a16="http://schemas.microsoft.com/office/drawing/2014/main" id="{9834041A-2376-E55E-273B-A524385E5351}"/>
                </a:ext>
              </a:extLst>
            </p:cNvPr>
            <p:cNvSpPr/>
            <p:nvPr/>
          </p:nvSpPr>
          <p:spPr>
            <a:xfrm>
              <a:off x="869225" y="1468525"/>
              <a:ext cx="34725" cy="3875"/>
            </a:xfrm>
            <a:custGeom>
              <a:avLst/>
              <a:gdLst/>
              <a:ahLst/>
              <a:cxnLst/>
              <a:rect l="l" t="t" r="r" b="b"/>
              <a:pathLst>
                <a:path w="1389" h="155" extrusionOk="0">
                  <a:moveTo>
                    <a:pt x="1" y="0"/>
                  </a:moveTo>
                  <a:lnTo>
                    <a:pt x="1" y="155"/>
                  </a:lnTo>
                  <a:lnTo>
                    <a:pt x="1388" y="155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rgbClr val="0505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36;p66">
              <a:extLst>
                <a:ext uri="{FF2B5EF4-FFF2-40B4-BE49-F238E27FC236}">
                  <a16:creationId xmlns:a16="http://schemas.microsoft.com/office/drawing/2014/main" id="{4B733D94-36F0-EDE8-7CD7-C48F430E736E}"/>
                </a:ext>
              </a:extLst>
            </p:cNvPr>
            <p:cNvSpPr/>
            <p:nvPr/>
          </p:nvSpPr>
          <p:spPr>
            <a:xfrm>
              <a:off x="723750" y="1435750"/>
              <a:ext cx="71325" cy="27975"/>
            </a:xfrm>
            <a:custGeom>
              <a:avLst/>
              <a:gdLst/>
              <a:ahLst/>
              <a:cxnLst/>
              <a:rect l="l" t="t" r="r" b="b"/>
              <a:pathLst>
                <a:path w="2853" h="1119" extrusionOk="0">
                  <a:moveTo>
                    <a:pt x="39" y="1"/>
                  </a:moveTo>
                  <a:lnTo>
                    <a:pt x="0" y="78"/>
                  </a:lnTo>
                  <a:lnTo>
                    <a:pt x="0" y="117"/>
                  </a:lnTo>
                  <a:lnTo>
                    <a:pt x="39" y="155"/>
                  </a:lnTo>
                  <a:lnTo>
                    <a:pt x="2737" y="1119"/>
                  </a:lnTo>
                  <a:lnTo>
                    <a:pt x="2814" y="1119"/>
                  </a:lnTo>
                  <a:lnTo>
                    <a:pt x="2852" y="1080"/>
                  </a:lnTo>
                  <a:lnTo>
                    <a:pt x="2852" y="1003"/>
                  </a:lnTo>
                  <a:lnTo>
                    <a:pt x="2775" y="96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37;p66">
              <a:extLst>
                <a:ext uri="{FF2B5EF4-FFF2-40B4-BE49-F238E27FC236}">
                  <a16:creationId xmlns:a16="http://schemas.microsoft.com/office/drawing/2014/main" id="{DBD1D5B7-C470-2134-513A-A04FA95486FA}"/>
                </a:ext>
              </a:extLst>
            </p:cNvPr>
            <p:cNvSpPr/>
            <p:nvPr/>
          </p:nvSpPr>
          <p:spPr>
            <a:xfrm>
              <a:off x="713150" y="1282550"/>
              <a:ext cx="242825" cy="123375"/>
            </a:xfrm>
            <a:custGeom>
              <a:avLst/>
              <a:gdLst/>
              <a:ahLst/>
              <a:cxnLst/>
              <a:rect l="l" t="t" r="r" b="b"/>
              <a:pathLst>
                <a:path w="9713" h="4935" extrusionOk="0">
                  <a:moveTo>
                    <a:pt x="4124" y="1"/>
                  </a:moveTo>
                  <a:lnTo>
                    <a:pt x="3739" y="78"/>
                  </a:lnTo>
                  <a:lnTo>
                    <a:pt x="3353" y="155"/>
                  </a:lnTo>
                  <a:lnTo>
                    <a:pt x="3006" y="309"/>
                  </a:lnTo>
                  <a:lnTo>
                    <a:pt x="2660" y="463"/>
                  </a:lnTo>
                  <a:lnTo>
                    <a:pt x="2313" y="617"/>
                  </a:lnTo>
                  <a:lnTo>
                    <a:pt x="2004" y="849"/>
                  </a:lnTo>
                  <a:lnTo>
                    <a:pt x="1735" y="1080"/>
                  </a:lnTo>
                  <a:lnTo>
                    <a:pt x="1465" y="1311"/>
                  </a:lnTo>
                  <a:lnTo>
                    <a:pt x="1195" y="1620"/>
                  </a:lnTo>
                  <a:lnTo>
                    <a:pt x="964" y="1889"/>
                  </a:lnTo>
                  <a:lnTo>
                    <a:pt x="771" y="2198"/>
                  </a:lnTo>
                  <a:lnTo>
                    <a:pt x="578" y="2545"/>
                  </a:lnTo>
                  <a:lnTo>
                    <a:pt x="309" y="3084"/>
                  </a:lnTo>
                  <a:lnTo>
                    <a:pt x="154" y="3701"/>
                  </a:lnTo>
                  <a:lnTo>
                    <a:pt x="39" y="4317"/>
                  </a:lnTo>
                  <a:lnTo>
                    <a:pt x="0" y="4934"/>
                  </a:lnTo>
                  <a:lnTo>
                    <a:pt x="8479" y="4934"/>
                  </a:lnTo>
                  <a:lnTo>
                    <a:pt x="8364" y="4009"/>
                  </a:lnTo>
                  <a:lnTo>
                    <a:pt x="8672" y="4472"/>
                  </a:lnTo>
                  <a:lnTo>
                    <a:pt x="8980" y="4934"/>
                  </a:lnTo>
                  <a:lnTo>
                    <a:pt x="9674" y="4934"/>
                  </a:lnTo>
                  <a:lnTo>
                    <a:pt x="9713" y="4472"/>
                  </a:lnTo>
                  <a:lnTo>
                    <a:pt x="9674" y="4009"/>
                  </a:lnTo>
                  <a:lnTo>
                    <a:pt x="9559" y="3547"/>
                  </a:lnTo>
                  <a:lnTo>
                    <a:pt x="9443" y="3123"/>
                  </a:lnTo>
                  <a:lnTo>
                    <a:pt x="9327" y="2853"/>
                  </a:lnTo>
                  <a:lnTo>
                    <a:pt x="9173" y="2506"/>
                  </a:lnTo>
                  <a:lnTo>
                    <a:pt x="8942" y="2159"/>
                  </a:lnTo>
                  <a:lnTo>
                    <a:pt x="8711" y="1851"/>
                  </a:lnTo>
                  <a:lnTo>
                    <a:pt x="8441" y="1581"/>
                  </a:lnTo>
                  <a:lnTo>
                    <a:pt x="8133" y="1311"/>
                  </a:lnTo>
                  <a:lnTo>
                    <a:pt x="7824" y="1041"/>
                  </a:lnTo>
                  <a:lnTo>
                    <a:pt x="7477" y="849"/>
                  </a:lnTo>
                  <a:lnTo>
                    <a:pt x="7130" y="656"/>
                  </a:lnTo>
                  <a:lnTo>
                    <a:pt x="6784" y="463"/>
                  </a:lnTo>
                  <a:lnTo>
                    <a:pt x="6398" y="309"/>
                  </a:lnTo>
                  <a:lnTo>
                    <a:pt x="6013" y="193"/>
                  </a:lnTo>
                  <a:lnTo>
                    <a:pt x="5627" y="78"/>
                  </a:lnTo>
                  <a:lnTo>
                    <a:pt x="5242" y="39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38;p66">
              <a:extLst>
                <a:ext uri="{FF2B5EF4-FFF2-40B4-BE49-F238E27FC236}">
                  <a16:creationId xmlns:a16="http://schemas.microsoft.com/office/drawing/2014/main" id="{B5B96296-5081-B6B6-98B7-F1FD8B13C397}"/>
                </a:ext>
              </a:extLst>
            </p:cNvPr>
            <p:cNvSpPr/>
            <p:nvPr/>
          </p:nvSpPr>
          <p:spPr>
            <a:xfrm>
              <a:off x="1028225" y="1923325"/>
              <a:ext cx="265950" cy="350750"/>
            </a:xfrm>
            <a:custGeom>
              <a:avLst/>
              <a:gdLst/>
              <a:ahLst/>
              <a:cxnLst/>
              <a:rect l="l" t="t" r="r" b="b"/>
              <a:pathLst>
                <a:path w="10638" h="14030" extrusionOk="0">
                  <a:moveTo>
                    <a:pt x="4163" y="0"/>
                  </a:moveTo>
                  <a:lnTo>
                    <a:pt x="0" y="3700"/>
                  </a:lnTo>
                  <a:lnTo>
                    <a:pt x="2274" y="8826"/>
                  </a:lnTo>
                  <a:lnTo>
                    <a:pt x="4510" y="13914"/>
                  </a:lnTo>
                  <a:lnTo>
                    <a:pt x="10638" y="14029"/>
                  </a:lnTo>
                  <a:lnTo>
                    <a:pt x="4163" y="0"/>
                  </a:lnTo>
                  <a:close/>
                </a:path>
              </a:pathLst>
            </a:custGeom>
            <a:solidFill>
              <a:srgbClr val="EFAE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39;p66">
              <a:extLst>
                <a:ext uri="{FF2B5EF4-FFF2-40B4-BE49-F238E27FC236}">
                  <a16:creationId xmlns:a16="http://schemas.microsoft.com/office/drawing/2014/main" id="{B000DD72-36A4-2647-6A50-B657C65E95D4}"/>
                </a:ext>
              </a:extLst>
            </p:cNvPr>
            <p:cNvSpPr/>
            <p:nvPr/>
          </p:nvSpPr>
          <p:spPr>
            <a:xfrm>
              <a:off x="382650" y="1635225"/>
              <a:ext cx="802650" cy="640775"/>
            </a:xfrm>
            <a:custGeom>
              <a:avLst/>
              <a:gdLst/>
              <a:ahLst/>
              <a:cxnLst/>
              <a:rect l="l" t="t" r="r" b="b"/>
              <a:pathLst>
                <a:path w="32106" h="25631" extrusionOk="0">
                  <a:moveTo>
                    <a:pt x="14800" y="0"/>
                  </a:moveTo>
                  <a:lnTo>
                    <a:pt x="13336" y="424"/>
                  </a:lnTo>
                  <a:lnTo>
                    <a:pt x="11871" y="848"/>
                  </a:lnTo>
                  <a:lnTo>
                    <a:pt x="10098" y="1388"/>
                  </a:lnTo>
                  <a:lnTo>
                    <a:pt x="8287" y="2004"/>
                  </a:lnTo>
                  <a:lnTo>
                    <a:pt x="7439" y="2313"/>
                  </a:lnTo>
                  <a:lnTo>
                    <a:pt x="6630" y="2621"/>
                  </a:lnTo>
                  <a:lnTo>
                    <a:pt x="5936" y="2929"/>
                  </a:lnTo>
                  <a:lnTo>
                    <a:pt x="5319" y="3238"/>
                  </a:lnTo>
                  <a:lnTo>
                    <a:pt x="4857" y="3507"/>
                  </a:lnTo>
                  <a:lnTo>
                    <a:pt x="4664" y="3662"/>
                  </a:lnTo>
                  <a:lnTo>
                    <a:pt x="4548" y="3777"/>
                  </a:lnTo>
                  <a:lnTo>
                    <a:pt x="4317" y="4086"/>
                  </a:lnTo>
                  <a:lnTo>
                    <a:pt x="4086" y="4510"/>
                  </a:lnTo>
                  <a:lnTo>
                    <a:pt x="3431" y="5781"/>
                  </a:lnTo>
                  <a:lnTo>
                    <a:pt x="2698" y="7400"/>
                  </a:lnTo>
                  <a:lnTo>
                    <a:pt x="1927" y="9096"/>
                  </a:lnTo>
                  <a:lnTo>
                    <a:pt x="578" y="12218"/>
                  </a:lnTo>
                  <a:lnTo>
                    <a:pt x="0" y="13605"/>
                  </a:lnTo>
                  <a:lnTo>
                    <a:pt x="6398" y="15956"/>
                  </a:lnTo>
                  <a:lnTo>
                    <a:pt x="2390" y="25630"/>
                  </a:lnTo>
                  <a:lnTo>
                    <a:pt x="24166" y="25630"/>
                  </a:lnTo>
                  <a:lnTo>
                    <a:pt x="24166" y="11832"/>
                  </a:lnTo>
                  <a:lnTo>
                    <a:pt x="25207" y="16573"/>
                  </a:lnTo>
                  <a:lnTo>
                    <a:pt x="32106" y="11177"/>
                  </a:lnTo>
                  <a:lnTo>
                    <a:pt x="27481" y="4972"/>
                  </a:lnTo>
                  <a:lnTo>
                    <a:pt x="27172" y="4587"/>
                  </a:lnTo>
                  <a:lnTo>
                    <a:pt x="26864" y="4240"/>
                  </a:lnTo>
                  <a:lnTo>
                    <a:pt x="26517" y="3893"/>
                  </a:lnTo>
                  <a:lnTo>
                    <a:pt x="26132" y="3585"/>
                  </a:lnTo>
                  <a:lnTo>
                    <a:pt x="25746" y="3276"/>
                  </a:lnTo>
                  <a:lnTo>
                    <a:pt x="25322" y="3006"/>
                  </a:lnTo>
                  <a:lnTo>
                    <a:pt x="24898" y="2775"/>
                  </a:lnTo>
                  <a:lnTo>
                    <a:pt x="24436" y="2582"/>
                  </a:lnTo>
                  <a:lnTo>
                    <a:pt x="19079" y="270"/>
                  </a:lnTo>
                  <a:lnTo>
                    <a:pt x="19001" y="347"/>
                  </a:lnTo>
                  <a:lnTo>
                    <a:pt x="18732" y="578"/>
                  </a:lnTo>
                  <a:lnTo>
                    <a:pt x="18308" y="887"/>
                  </a:lnTo>
                  <a:lnTo>
                    <a:pt x="18038" y="1002"/>
                  </a:lnTo>
                  <a:lnTo>
                    <a:pt x="17730" y="1118"/>
                  </a:lnTo>
                  <a:lnTo>
                    <a:pt x="17421" y="1195"/>
                  </a:lnTo>
                  <a:lnTo>
                    <a:pt x="17113" y="1233"/>
                  </a:lnTo>
                  <a:lnTo>
                    <a:pt x="16727" y="1233"/>
                  </a:lnTo>
                  <a:lnTo>
                    <a:pt x="16381" y="1156"/>
                  </a:lnTo>
                  <a:lnTo>
                    <a:pt x="15995" y="1002"/>
                  </a:lnTo>
                  <a:lnTo>
                    <a:pt x="15610" y="771"/>
                  </a:lnTo>
                  <a:lnTo>
                    <a:pt x="15186" y="463"/>
                  </a:lnTo>
                  <a:lnTo>
                    <a:pt x="14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040;p66">
              <a:extLst>
                <a:ext uri="{FF2B5EF4-FFF2-40B4-BE49-F238E27FC236}">
                  <a16:creationId xmlns:a16="http://schemas.microsoft.com/office/drawing/2014/main" id="{DCA0F324-0070-54B7-5148-51ABF380EBFF}"/>
                </a:ext>
              </a:extLst>
            </p:cNvPr>
            <p:cNvSpPr/>
            <p:nvPr/>
          </p:nvSpPr>
          <p:spPr>
            <a:xfrm>
              <a:off x="725675" y="1635225"/>
              <a:ext cx="159975" cy="72275"/>
            </a:xfrm>
            <a:custGeom>
              <a:avLst/>
              <a:gdLst/>
              <a:ahLst/>
              <a:cxnLst/>
              <a:rect l="l" t="t" r="r" b="b"/>
              <a:pathLst>
                <a:path w="6399" h="2891" extrusionOk="0">
                  <a:moveTo>
                    <a:pt x="1079" y="0"/>
                  </a:moveTo>
                  <a:lnTo>
                    <a:pt x="0" y="308"/>
                  </a:lnTo>
                  <a:lnTo>
                    <a:pt x="39" y="578"/>
                  </a:lnTo>
                  <a:lnTo>
                    <a:pt x="116" y="848"/>
                  </a:lnTo>
                  <a:lnTo>
                    <a:pt x="231" y="1079"/>
                  </a:lnTo>
                  <a:lnTo>
                    <a:pt x="347" y="1349"/>
                  </a:lnTo>
                  <a:lnTo>
                    <a:pt x="501" y="1542"/>
                  </a:lnTo>
                  <a:lnTo>
                    <a:pt x="694" y="1773"/>
                  </a:lnTo>
                  <a:lnTo>
                    <a:pt x="887" y="1966"/>
                  </a:lnTo>
                  <a:lnTo>
                    <a:pt x="1079" y="2158"/>
                  </a:lnTo>
                  <a:lnTo>
                    <a:pt x="1311" y="2313"/>
                  </a:lnTo>
                  <a:lnTo>
                    <a:pt x="1542" y="2467"/>
                  </a:lnTo>
                  <a:lnTo>
                    <a:pt x="1812" y="2582"/>
                  </a:lnTo>
                  <a:lnTo>
                    <a:pt x="2081" y="2698"/>
                  </a:lnTo>
                  <a:lnTo>
                    <a:pt x="2351" y="2775"/>
                  </a:lnTo>
                  <a:lnTo>
                    <a:pt x="2621" y="2852"/>
                  </a:lnTo>
                  <a:lnTo>
                    <a:pt x="2929" y="2891"/>
                  </a:lnTo>
                  <a:lnTo>
                    <a:pt x="3238" y="2891"/>
                  </a:lnTo>
                  <a:lnTo>
                    <a:pt x="3777" y="2852"/>
                  </a:lnTo>
                  <a:lnTo>
                    <a:pt x="4317" y="2737"/>
                  </a:lnTo>
                  <a:lnTo>
                    <a:pt x="4779" y="2544"/>
                  </a:lnTo>
                  <a:lnTo>
                    <a:pt x="5242" y="2274"/>
                  </a:lnTo>
                  <a:lnTo>
                    <a:pt x="5627" y="1966"/>
                  </a:lnTo>
                  <a:lnTo>
                    <a:pt x="5936" y="1580"/>
                  </a:lnTo>
                  <a:lnTo>
                    <a:pt x="6205" y="1156"/>
                  </a:lnTo>
                  <a:lnTo>
                    <a:pt x="6398" y="694"/>
                  </a:lnTo>
                  <a:lnTo>
                    <a:pt x="5358" y="270"/>
                  </a:lnTo>
                  <a:lnTo>
                    <a:pt x="5280" y="347"/>
                  </a:lnTo>
                  <a:lnTo>
                    <a:pt x="5011" y="578"/>
                  </a:lnTo>
                  <a:lnTo>
                    <a:pt x="4587" y="887"/>
                  </a:lnTo>
                  <a:lnTo>
                    <a:pt x="4317" y="1002"/>
                  </a:lnTo>
                  <a:lnTo>
                    <a:pt x="4009" y="1118"/>
                  </a:lnTo>
                  <a:lnTo>
                    <a:pt x="3700" y="1195"/>
                  </a:lnTo>
                  <a:lnTo>
                    <a:pt x="3392" y="1233"/>
                  </a:lnTo>
                  <a:lnTo>
                    <a:pt x="3006" y="1233"/>
                  </a:lnTo>
                  <a:lnTo>
                    <a:pt x="2660" y="1156"/>
                  </a:lnTo>
                  <a:lnTo>
                    <a:pt x="2274" y="1002"/>
                  </a:lnTo>
                  <a:lnTo>
                    <a:pt x="1889" y="771"/>
                  </a:lnTo>
                  <a:lnTo>
                    <a:pt x="1465" y="463"/>
                  </a:lnTo>
                  <a:lnTo>
                    <a:pt x="10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041;p66">
              <a:extLst>
                <a:ext uri="{FF2B5EF4-FFF2-40B4-BE49-F238E27FC236}">
                  <a16:creationId xmlns:a16="http://schemas.microsoft.com/office/drawing/2014/main" id="{22DA00B2-58A1-F894-56B2-462AEC1113DB}"/>
                </a:ext>
              </a:extLst>
            </p:cNvPr>
            <p:cNvSpPr/>
            <p:nvPr/>
          </p:nvSpPr>
          <p:spPr>
            <a:xfrm>
              <a:off x="382650" y="1950300"/>
              <a:ext cx="169600" cy="83850"/>
            </a:xfrm>
            <a:custGeom>
              <a:avLst/>
              <a:gdLst/>
              <a:ahLst/>
              <a:cxnLst/>
              <a:rect l="l" t="t" r="r" b="b"/>
              <a:pathLst>
                <a:path w="6784" h="3354" extrusionOk="0">
                  <a:moveTo>
                    <a:pt x="424" y="0"/>
                  </a:moveTo>
                  <a:lnTo>
                    <a:pt x="0" y="1002"/>
                  </a:lnTo>
                  <a:lnTo>
                    <a:pt x="6398" y="3353"/>
                  </a:lnTo>
                  <a:lnTo>
                    <a:pt x="6784" y="2544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042;p66">
              <a:extLst>
                <a:ext uri="{FF2B5EF4-FFF2-40B4-BE49-F238E27FC236}">
                  <a16:creationId xmlns:a16="http://schemas.microsoft.com/office/drawing/2014/main" id="{B08BC099-24FA-5E84-C088-EC65E06C99AF}"/>
                </a:ext>
              </a:extLst>
            </p:cNvPr>
            <p:cNvSpPr/>
            <p:nvPr/>
          </p:nvSpPr>
          <p:spPr>
            <a:xfrm>
              <a:off x="1007025" y="1893450"/>
              <a:ext cx="178275" cy="156125"/>
            </a:xfrm>
            <a:custGeom>
              <a:avLst/>
              <a:gdLst/>
              <a:ahLst/>
              <a:cxnLst/>
              <a:rect l="l" t="t" r="r" b="b"/>
              <a:pathLst>
                <a:path w="7131" h="6245" extrusionOk="0">
                  <a:moveTo>
                    <a:pt x="6476" y="0"/>
                  </a:moveTo>
                  <a:lnTo>
                    <a:pt x="0" y="5203"/>
                  </a:lnTo>
                  <a:lnTo>
                    <a:pt x="232" y="6244"/>
                  </a:lnTo>
                  <a:lnTo>
                    <a:pt x="7131" y="848"/>
                  </a:lnTo>
                  <a:lnTo>
                    <a:pt x="64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43;p66">
              <a:extLst>
                <a:ext uri="{FF2B5EF4-FFF2-40B4-BE49-F238E27FC236}">
                  <a16:creationId xmlns:a16="http://schemas.microsoft.com/office/drawing/2014/main" id="{D4A6057A-B113-1537-C03F-0C215686EA72}"/>
                </a:ext>
              </a:extLst>
            </p:cNvPr>
            <p:cNvSpPr/>
            <p:nvPr/>
          </p:nvSpPr>
          <p:spPr>
            <a:xfrm>
              <a:off x="802750" y="1703625"/>
              <a:ext cx="7725" cy="119500"/>
            </a:xfrm>
            <a:custGeom>
              <a:avLst/>
              <a:gdLst/>
              <a:ahLst/>
              <a:cxnLst/>
              <a:rect l="l" t="t" r="r" b="b"/>
              <a:pathLst>
                <a:path w="309" h="4780" extrusionOk="0">
                  <a:moveTo>
                    <a:pt x="78" y="1"/>
                  </a:moveTo>
                  <a:lnTo>
                    <a:pt x="39" y="39"/>
                  </a:lnTo>
                  <a:lnTo>
                    <a:pt x="1" y="78"/>
                  </a:lnTo>
                  <a:lnTo>
                    <a:pt x="1" y="155"/>
                  </a:lnTo>
                  <a:lnTo>
                    <a:pt x="1" y="4626"/>
                  </a:lnTo>
                  <a:lnTo>
                    <a:pt x="1" y="4664"/>
                  </a:lnTo>
                  <a:lnTo>
                    <a:pt x="39" y="4741"/>
                  </a:lnTo>
                  <a:lnTo>
                    <a:pt x="78" y="4780"/>
                  </a:lnTo>
                  <a:lnTo>
                    <a:pt x="232" y="4780"/>
                  </a:lnTo>
                  <a:lnTo>
                    <a:pt x="270" y="4741"/>
                  </a:lnTo>
                  <a:lnTo>
                    <a:pt x="309" y="4664"/>
                  </a:lnTo>
                  <a:lnTo>
                    <a:pt x="309" y="4626"/>
                  </a:lnTo>
                  <a:lnTo>
                    <a:pt x="309" y="155"/>
                  </a:lnTo>
                  <a:lnTo>
                    <a:pt x="309" y="78"/>
                  </a:lnTo>
                  <a:lnTo>
                    <a:pt x="270" y="39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44;p66">
              <a:extLst>
                <a:ext uri="{FF2B5EF4-FFF2-40B4-BE49-F238E27FC236}">
                  <a16:creationId xmlns:a16="http://schemas.microsoft.com/office/drawing/2014/main" id="{8DF4FEB5-427C-F118-CEF6-22DA4A44FCB7}"/>
                </a:ext>
              </a:extLst>
            </p:cNvPr>
            <p:cNvSpPr/>
            <p:nvPr/>
          </p:nvSpPr>
          <p:spPr>
            <a:xfrm>
              <a:off x="786375" y="1713275"/>
              <a:ext cx="7725" cy="7725"/>
            </a:xfrm>
            <a:custGeom>
              <a:avLst/>
              <a:gdLst/>
              <a:ahLst/>
              <a:cxnLst/>
              <a:rect l="l" t="t" r="r" b="b"/>
              <a:pathLst>
                <a:path w="309" h="309" extrusionOk="0">
                  <a:moveTo>
                    <a:pt x="116" y="0"/>
                  </a:moveTo>
                  <a:lnTo>
                    <a:pt x="39" y="39"/>
                  </a:lnTo>
                  <a:lnTo>
                    <a:pt x="0" y="77"/>
                  </a:lnTo>
                  <a:lnTo>
                    <a:pt x="0" y="116"/>
                  </a:lnTo>
                  <a:lnTo>
                    <a:pt x="0" y="154"/>
                  </a:lnTo>
                  <a:lnTo>
                    <a:pt x="0" y="193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39" y="308"/>
                  </a:lnTo>
                  <a:lnTo>
                    <a:pt x="193" y="308"/>
                  </a:lnTo>
                  <a:lnTo>
                    <a:pt x="232" y="270"/>
                  </a:lnTo>
                  <a:lnTo>
                    <a:pt x="270" y="270"/>
                  </a:lnTo>
                  <a:lnTo>
                    <a:pt x="309" y="193"/>
                  </a:lnTo>
                  <a:lnTo>
                    <a:pt x="309" y="154"/>
                  </a:lnTo>
                  <a:lnTo>
                    <a:pt x="309" y="116"/>
                  </a:lnTo>
                  <a:lnTo>
                    <a:pt x="309" y="77"/>
                  </a:lnTo>
                  <a:lnTo>
                    <a:pt x="270" y="3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0048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45;p66">
              <a:extLst>
                <a:ext uri="{FF2B5EF4-FFF2-40B4-BE49-F238E27FC236}">
                  <a16:creationId xmlns:a16="http://schemas.microsoft.com/office/drawing/2014/main" id="{561D2D69-C7F6-892A-8547-9EB9EF7A5727}"/>
                </a:ext>
              </a:extLst>
            </p:cNvPr>
            <p:cNvSpPr/>
            <p:nvPr/>
          </p:nvSpPr>
          <p:spPr>
            <a:xfrm>
              <a:off x="785400" y="1745050"/>
              <a:ext cx="8700" cy="9675"/>
            </a:xfrm>
            <a:custGeom>
              <a:avLst/>
              <a:gdLst/>
              <a:ahLst/>
              <a:cxnLst/>
              <a:rect l="l" t="t" r="r" b="b"/>
              <a:pathLst>
                <a:path w="348" h="387" extrusionOk="0">
                  <a:moveTo>
                    <a:pt x="155" y="1"/>
                  </a:moveTo>
                  <a:lnTo>
                    <a:pt x="116" y="39"/>
                  </a:lnTo>
                  <a:lnTo>
                    <a:pt x="78" y="39"/>
                  </a:lnTo>
                  <a:lnTo>
                    <a:pt x="39" y="78"/>
                  </a:lnTo>
                  <a:lnTo>
                    <a:pt x="1" y="117"/>
                  </a:lnTo>
                  <a:lnTo>
                    <a:pt x="1" y="155"/>
                  </a:lnTo>
                  <a:lnTo>
                    <a:pt x="1" y="194"/>
                  </a:lnTo>
                  <a:lnTo>
                    <a:pt x="1" y="232"/>
                  </a:lnTo>
                  <a:lnTo>
                    <a:pt x="1" y="271"/>
                  </a:lnTo>
                  <a:lnTo>
                    <a:pt x="1" y="309"/>
                  </a:lnTo>
                  <a:lnTo>
                    <a:pt x="39" y="348"/>
                  </a:lnTo>
                  <a:lnTo>
                    <a:pt x="78" y="348"/>
                  </a:lnTo>
                  <a:lnTo>
                    <a:pt x="116" y="386"/>
                  </a:lnTo>
                  <a:lnTo>
                    <a:pt x="232" y="386"/>
                  </a:lnTo>
                  <a:lnTo>
                    <a:pt x="232" y="348"/>
                  </a:lnTo>
                  <a:lnTo>
                    <a:pt x="271" y="309"/>
                  </a:lnTo>
                  <a:lnTo>
                    <a:pt x="309" y="271"/>
                  </a:lnTo>
                  <a:lnTo>
                    <a:pt x="309" y="232"/>
                  </a:lnTo>
                  <a:lnTo>
                    <a:pt x="348" y="232"/>
                  </a:lnTo>
                  <a:lnTo>
                    <a:pt x="348" y="194"/>
                  </a:lnTo>
                  <a:lnTo>
                    <a:pt x="348" y="155"/>
                  </a:lnTo>
                  <a:lnTo>
                    <a:pt x="309" y="117"/>
                  </a:lnTo>
                  <a:lnTo>
                    <a:pt x="309" y="78"/>
                  </a:lnTo>
                  <a:lnTo>
                    <a:pt x="271" y="39"/>
                  </a:lnTo>
                  <a:lnTo>
                    <a:pt x="232" y="39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0048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46;p66">
              <a:extLst>
                <a:ext uri="{FF2B5EF4-FFF2-40B4-BE49-F238E27FC236}">
                  <a16:creationId xmlns:a16="http://schemas.microsoft.com/office/drawing/2014/main" id="{8B9D4AB4-3C02-0069-2A3D-ADEB916FC13A}"/>
                </a:ext>
              </a:extLst>
            </p:cNvPr>
            <p:cNvSpPr/>
            <p:nvPr/>
          </p:nvSpPr>
          <p:spPr>
            <a:xfrm>
              <a:off x="785400" y="1780700"/>
              <a:ext cx="7750" cy="9675"/>
            </a:xfrm>
            <a:custGeom>
              <a:avLst/>
              <a:gdLst/>
              <a:ahLst/>
              <a:cxnLst/>
              <a:rect l="l" t="t" r="r" b="b"/>
              <a:pathLst>
                <a:path w="310" h="387" extrusionOk="0">
                  <a:moveTo>
                    <a:pt x="155" y="1"/>
                  </a:moveTo>
                  <a:lnTo>
                    <a:pt x="155" y="39"/>
                  </a:lnTo>
                  <a:lnTo>
                    <a:pt x="78" y="39"/>
                  </a:lnTo>
                  <a:lnTo>
                    <a:pt x="39" y="78"/>
                  </a:lnTo>
                  <a:lnTo>
                    <a:pt x="1" y="155"/>
                  </a:lnTo>
                  <a:lnTo>
                    <a:pt x="1" y="194"/>
                  </a:lnTo>
                  <a:lnTo>
                    <a:pt x="1" y="232"/>
                  </a:lnTo>
                  <a:lnTo>
                    <a:pt x="39" y="309"/>
                  </a:lnTo>
                  <a:lnTo>
                    <a:pt x="78" y="348"/>
                  </a:lnTo>
                  <a:lnTo>
                    <a:pt x="116" y="348"/>
                  </a:lnTo>
                  <a:lnTo>
                    <a:pt x="155" y="386"/>
                  </a:lnTo>
                  <a:lnTo>
                    <a:pt x="194" y="348"/>
                  </a:lnTo>
                  <a:lnTo>
                    <a:pt x="232" y="348"/>
                  </a:lnTo>
                  <a:lnTo>
                    <a:pt x="271" y="309"/>
                  </a:lnTo>
                  <a:lnTo>
                    <a:pt x="309" y="232"/>
                  </a:lnTo>
                  <a:lnTo>
                    <a:pt x="309" y="194"/>
                  </a:lnTo>
                  <a:lnTo>
                    <a:pt x="309" y="155"/>
                  </a:lnTo>
                  <a:lnTo>
                    <a:pt x="309" y="117"/>
                  </a:lnTo>
                  <a:lnTo>
                    <a:pt x="309" y="78"/>
                  </a:lnTo>
                  <a:lnTo>
                    <a:pt x="271" y="78"/>
                  </a:lnTo>
                  <a:lnTo>
                    <a:pt x="271" y="39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rgbClr val="0048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47;p66">
              <a:extLst>
                <a:ext uri="{FF2B5EF4-FFF2-40B4-BE49-F238E27FC236}">
                  <a16:creationId xmlns:a16="http://schemas.microsoft.com/office/drawing/2014/main" id="{AD569A58-FA80-D86E-DCFC-A7C2C261AE51}"/>
                </a:ext>
              </a:extLst>
            </p:cNvPr>
            <p:cNvSpPr/>
            <p:nvPr/>
          </p:nvSpPr>
          <p:spPr>
            <a:xfrm>
              <a:off x="787325" y="1811550"/>
              <a:ext cx="8700" cy="8700"/>
            </a:xfrm>
            <a:custGeom>
              <a:avLst/>
              <a:gdLst/>
              <a:ahLst/>
              <a:cxnLst/>
              <a:rect l="l" t="t" r="r" b="b"/>
              <a:pathLst>
                <a:path w="348" h="348" extrusionOk="0">
                  <a:moveTo>
                    <a:pt x="155" y="0"/>
                  </a:moveTo>
                  <a:lnTo>
                    <a:pt x="78" y="39"/>
                  </a:lnTo>
                  <a:lnTo>
                    <a:pt x="39" y="39"/>
                  </a:lnTo>
                  <a:lnTo>
                    <a:pt x="39" y="77"/>
                  </a:lnTo>
                  <a:lnTo>
                    <a:pt x="1" y="77"/>
                  </a:lnTo>
                  <a:lnTo>
                    <a:pt x="1" y="116"/>
                  </a:lnTo>
                  <a:lnTo>
                    <a:pt x="1" y="154"/>
                  </a:lnTo>
                  <a:lnTo>
                    <a:pt x="1" y="193"/>
                  </a:lnTo>
                  <a:lnTo>
                    <a:pt x="1" y="232"/>
                  </a:lnTo>
                  <a:lnTo>
                    <a:pt x="1" y="270"/>
                  </a:lnTo>
                  <a:lnTo>
                    <a:pt x="39" y="309"/>
                  </a:lnTo>
                  <a:lnTo>
                    <a:pt x="117" y="347"/>
                  </a:lnTo>
                  <a:lnTo>
                    <a:pt x="232" y="347"/>
                  </a:lnTo>
                  <a:lnTo>
                    <a:pt x="309" y="309"/>
                  </a:lnTo>
                  <a:lnTo>
                    <a:pt x="348" y="270"/>
                  </a:lnTo>
                  <a:lnTo>
                    <a:pt x="348" y="154"/>
                  </a:lnTo>
                  <a:lnTo>
                    <a:pt x="348" y="77"/>
                  </a:lnTo>
                  <a:lnTo>
                    <a:pt x="309" y="3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0048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8;p66">
              <a:extLst>
                <a:ext uri="{FF2B5EF4-FFF2-40B4-BE49-F238E27FC236}">
                  <a16:creationId xmlns:a16="http://schemas.microsoft.com/office/drawing/2014/main" id="{6C655B11-15A3-91FD-F031-6A68993DEDF5}"/>
                </a:ext>
              </a:extLst>
            </p:cNvPr>
            <p:cNvSpPr/>
            <p:nvPr/>
          </p:nvSpPr>
          <p:spPr>
            <a:xfrm>
              <a:off x="311350" y="1978250"/>
              <a:ext cx="679325" cy="295825"/>
            </a:xfrm>
            <a:custGeom>
              <a:avLst/>
              <a:gdLst/>
              <a:ahLst/>
              <a:cxnLst/>
              <a:rect l="l" t="t" r="r" b="b"/>
              <a:pathLst>
                <a:path w="27173" h="11833" extrusionOk="0">
                  <a:moveTo>
                    <a:pt x="3199" y="0"/>
                  </a:moveTo>
                  <a:lnTo>
                    <a:pt x="2621" y="1388"/>
                  </a:lnTo>
                  <a:lnTo>
                    <a:pt x="2043" y="2814"/>
                  </a:lnTo>
                  <a:lnTo>
                    <a:pt x="1426" y="4471"/>
                  </a:lnTo>
                  <a:lnTo>
                    <a:pt x="810" y="6128"/>
                  </a:lnTo>
                  <a:lnTo>
                    <a:pt x="309" y="7670"/>
                  </a:lnTo>
                  <a:lnTo>
                    <a:pt x="154" y="8287"/>
                  </a:lnTo>
                  <a:lnTo>
                    <a:pt x="39" y="8826"/>
                  </a:lnTo>
                  <a:lnTo>
                    <a:pt x="0" y="9212"/>
                  </a:lnTo>
                  <a:lnTo>
                    <a:pt x="39" y="9366"/>
                  </a:lnTo>
                  <a:lnTo>
                    <a:pt x="77" y="9443"/>
                  </a:lnTo>
                  <a:lnTo>
                    <a:pt x="193" y="9520"/>
                  </a:lnTo>
                  <a:lnTo>
                    <a:pt x="424" y="9597"/>
                  </a:lnTo>
                  <a:lnTo>
                    <a:pt x="1234" y="9790"/>
                  </a:lnTo>
                  <a:lnTo>
                    <a:pt x="2428" y="9944"/>
                  </a:lnTo>
                  <a:lnTo>
                    <a:pt x="3931" y="10137"/>
                  </a:lnTo>
                  <a:lnTo>
                    <a:pt x="7670" y="10522"/>
                  </a:lnTo>
                  <a:lnTo>
                    <a:pt x="11871" y="10907"/>
                  </a:lnTo>
                  <a:lnTo>
                    <a:pt x="16034" y="11254"/>
                  </a:lnTo>
                  <a:lnTo>
                    <a:pt x="19657" y="11563"/>
                  </a:lnTo>
                  <a:lnTo>
                    <a:pt x="23164" y="11832"/>
                  </a:lnTo>
                  <a:lnTo>
                    <a:pt x="27172" y="11408"/>
                  </a:lnTo>
                  <a:lnTo>
                    <a:pt x="26980" y="11293"/>
                  </a:lnTo>
                  <a:lnTo>
                    <a:pt x="26479" y="11023"/>
                  </a:lnTo>
                  <a:lnTo>
                    <a:pt x="26170" y="10869"/>
                  </a:lnTo>
                  <a:lnTo>
                    <a:pt x="25785" y="10753"/>
                  </a:lnTo>
                  <a:lnTo>
                    <a:pt x="25399" y="10715"/>
                  </a:lnTo>
                  <a:lnTo>
                    <a:pt x="25014" y="10753"/>
                  </a:lnTo>
                  <a:lnTo>
                    <a:pt x="7901" y="4972"/>
                  </a:lnTo>
                  <a:lnTo>
                    <a:pt x="9250" y="2235"/>
                  </a:lnTo>
                  <a:lnTo>
                    <a:pt x="3199" y="0"/>
                  </a:lnTo>
                  <a:close/>
                </a:path>
              </a:pathLst>
            </a:custGeom>
            <a:solidFill>
              <a:srgbClr val="EFAE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49;p66">
              <a:extLst>
                <a:ext uri="{FF2B5EF4-FFF2-40B4-BE49-F238E27FC236}">
                  <a16:creationId xmlns:a16="http://schemas.microsoft.com/office/drawing/2014/main" id="{782D8E19-9CC6-D2D6-414E-DC82BEB90512}"/>
                </a:ext>
              </a:extLst>
            </p:cNvPr>
            <p:cNvSpPr/>
            <p:nvPr/>
          </p:nvSpPr>
          <p:spPr>
            <a:xfrm>
              <a:off x="619675" y="2085200"/>
              <a:ext cx="108900" cy="190800"/>
            </a:xfrm>
            <a:custGeom>
              <a:avLst/>
              <a:gdLst/>
              <a:ahLst/>
              <a:cxnLst/>
              <a:rect l="l" t="t" r="r" b="b"/>
              <a:pathLst>
                <a:path w="4356" h="7632" extrusionOk="0">
                  <a:moveTo>
                    <a:pt x="1" y="0"/>
                  </a:moveTo>
                  <a:lnTo>
                    <a:pt x="617" y="7631"/>
                  </a:lnTo>
                  <a:lnTo>
                    <a:pt x="3739" y="7631"/>
                  </a:lnTo>
                  <a:lnTo>
                    <a:pt x="43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50;p66">
              <a:extLst>
                <a:ext uri="{FF2B5EF4-FFF2-40B4-BE49-F238E27FC236}">
                  <a16:creationId xmlns:a16="http://schemas.microsoft.com/office/drawing/2014/main" id="{39279651-E888-91BE-1E69-CEA782F429C0}"/>
                </a:ext>
              </a:extLst>
            </p:cNvPr>
            <p:cNvSpPr/>
            <p:nvPr/>
          </p:nvSpPr>
          <p:spPr>
            <a:xfrm>
              <a:off x="609075" y="2072675"/>
              <a:ext cx="130100" cy="14475"/>
            </a:xfrm>
            <a:custGeom>
              <a:avLst/>
              <a:gdLst/>
              <a:ahLst/>
              <a:cxnLst/>
              <a:rect l="l" t="t" r="r" b="b"/>
              <a:pathLst>
                <a:path w="5204" h="579" extrusionOk="0">
                  <a:moveTo>
                    <a:pt x="309" y="0"/>
                  </a:moveTo>
                  <a:lnTo>
                    <a:pt x="193" y="39"/>
                  </a:lnTo>
                  <a:lnTo>
                    <a:pt x="78" y="116"/>
                  </a:lnTo>
                  <a:lnTo>
                    <a:pt x="39" y="193"/>
                  </a:lnTo>
                  <a:lnTo>
                    <a:pt x="1" y="308"/>
                  </a:lnTo>
                  <a:lnTo>
                    <a:pt x="39" y="424"/>
                  </a:lnTo>
                  <a:lnTo>
                    <a:pt x="78" y="501"/>
                  </a:lnTo>
                  <a:lnTo>
                    <a:pt x="193" y="578"/>
                  </a:lnTo>
                  <a:lnTo>
                    <a:pt x="5011" y="578"/>
                  </a:lnTo>
                  <a:lnTo>
                    <a:pt x="5127" y="501"/>
                  </a:lnTo>
                  <a:lnTo>
                    <a:pt x="5165" y="424"/>
                  </a:lnTo>
                  <a:lnTo>
                    <a:pt x="5204" y="308"/>
                  </a:lnTo>
                  <a:lnTo>
                    <a:pt x="5165" y="193"/>
                  </a:lnTo>
                  <a:lnTo>
                    <a:pt x="5127" y="116"/>
                  </a:lnTo>
                  <a:lnTo>
                    <a:pt x="5011" y="39"/>
                  </a:lnTo>
                  <a:lnTo>
                    <a:pt x="4934" y="0"/>
                  </a:lnTo>
                  <a:close/>
                </a:path>
              </a:pathLst>
            </a:custGeom>
            <a:solidFill>
              <a:srgbClr val="AAB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51;p66">
              <a:extLst>
                <a:ext uri="{FF2B5EF4-FFF2-40B4-BE49-F238E27FC236}">
                  <a16:creationId xmlns:a16="http://schemas.microsoft.com/office/drawing/2014/main" id="{B75525B8-59C9-77BB-0FDF-D43893FB4F47}"/>
                </a:ext>
              </a:extLst>
            </p:cNvPr>
            <p:cNvSpPr/>
            <p:nvPr/>
          </p:nvSpPr>
          <p:spPr>
            <a:xfrm>
              <a:off x="614850" y="2061100"/>
              <a:ext cx="118550" cy="17375"/>
            </a:xfrm>
            <a:custGeom>
              <a:avLst/>
              <a:gdLst/>
              <a:ahLst/>
              <a:cxnLst/>
              <a:rect l="l" t="t" r="r" b="b"/>
              <a:pathLst>
                <a:path w="4742" h="695" extrusionOk="0">
                  <a:moveTo>
                    <a:pt x="348" y="1"/>
                  </a:moveTo>
                  <a:lnTo>
                    <a:pt x="194" y="39"/>
                  </a:lnTo>
                  <a:lnTo>
                    <a:pt x="78" y="116"/>
                  </a:lnTo>
                  <a:lnTo>
                    <a:pt x="1" y="232"/>
                  </a:lnTo>
                  <a:lnTo>
                    <a:pt x="1" y="348"/>
                  </a:lnTo>
                  <a:lnTo>
                    <a:pt x="1" y="502"/>
                  </a:lnTo>
                  <a:lnTo>
                    <a:pt x="78" y="617"/>
                  </a:lnTo>
                  <a:lnTo>
                    <a:pt x="194" y="694"/>
                  </a:lnTo>
                  <a:lnTo>
                    <a:pt x="4549" y="694"/>
                  </a:lnTo>
                  <a:lnTo>
                    <a:pt x="4664" y="617"/>
                  </a:lnTo>
                  <a:lnTo>
                    <a:pt x="4742" y="502"/>
                  </a:lnTo>
                  <a:lnTo>
                    <a:pt x="4742" y="348"/>
                  </a:lnTo>
                  <a:lnTo>
                    <a:pt x="4742" y="232"/>
                  </a:lnTo>
                  <a:lnTo>
                    <a:pt x="4664" y="116"/>
                  </a:lnTo>
                  <a:lnTo>
                    <a:pt x="4549" y="39"/>
                  </a:lnTo>
                  <a:lnTo>
                    <a:pt x="4395" y="1"/>
                  </a:lnTo>
                  <a:close/>
                </a:path>
              </a:pathLst>
            </a:custGeom>
            <a:solidFill>
              <a:srgbClr val="AAB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52;p66">
              <a:extLst>
                <a:ext uri="{FF2B5EF4-FFF2-40B4-BE49-F238E27FC236}">
                  <a16:creationId xmlns:a16="http://schemas.microsoft.com/office/drawing/2014/main" id="{D471CA13-64EB-8C44-0BB2-F1A44E9A23D3}"/>
                </a:ext>
              </a:extLst>
            </p:cNvPr>
            <p:cNvSpPr/>
            <p:nvPr/>
          </p:nvSpPr>
          <p:spPr>
            <a:xfrm>
              <a:off x="638950" y="2124700"/>
              <a:ext cx="70375" cy="69400"/>
            </a:xfrm>
            <a:custGeom>
              <a:avLst/>
              <a:gdLst/>
              <a:ahLst/>
              <a:cxnLst/>
              <a:rect l="l" t="t" r="r" b="b"/>
              <a:pathLst>
                <a:path w="2815" h="2776" extrusionOk="0">
                  <a:moveTo>
                    <a:pt x="1272" y="0"/>
                  </a:moveTo>
                  <a:lnTo>
                    <a:pt x="1003" y="39"/>
                  </a:lnTo>
                  <a:lnTo>
                    <a:pt x="771" y="155"/>
                  </a:lnTo>
                  <a:lnTo>
                    <a:pt x="540" y="270"/>
                  </a:lnTo>
                  <a:lnTo>
                    <a:pt x="347" y="463"/>
                  </a:lnTo>
                  <a:lnTo>
                    <a:pt x="193" y="694"/>
                  </a:lnTo>
                  <a:lnTo>
                    <a:pt x="78" y="925"/>
                  </a:lnTo>
                  <a:lnTo>
                    <a:pt x="0" y="1234"/>
                  </a:lnTo>
                  <a:lnTo>
                    <a:pt x="0" y="1504"/>
                  </a:lnTo>
                  <a:lnTo>
                    <a:pt x="78" y="1773"/>
                  </a:lnTo>
                  <a:lnTo>
                    <a:pt x="155" y="2005"/>
                  </a:lnTo>
                  <a:lnTo>
                    <a:pt x="309" y="2236"/>
                  </a:lnTo>
                  <a:lnTo>
                    <a:pt x="501" y="2429"/>
                  </a:lnTo>
                  <a:lnTo>
                    <a:pt x="733" y="2583"/>
                  </a:lnTo>
                  <a:lnTo>
                    <a:pt x="964" y="2698"/>
                  </a:lnTo>
                  <a:lnTo>
                    <a:pt x="1234" y="2775"/>
                  </a:lnTo>
                  <a:lnTo>
                    <a:pt x="1542" y="2775"/>
                  </a:lnTo>
                  <a:lnTo>
                    <a:pt x="1812" y="2737"/>
                  </a:lnTo>
                  <a:lnTo>
                    <a:pt x="2043" y="2621"/>
                  </a:lnTo>
                  <a:lnTo>
                    <a:pt x="2274" y="2467"/>
                  </a:lnTo>
                  <a:lnTo>
                    <a:pt x="2467" y="2274"/>
                  </a:lnTo>
                  <a:lnTo>
                    <a:pt x="2621" y="2082"/>
                  </a:lnTo>
                  <a:lnTo>
                    <a:pt x="2737" y="1812"/>
                  </a:lnTo>
                  <a:lnTo>
                    <a:pt x="2814" y="1542"/>
                  </a:lnTo>
                  <a:lnTo>
                    <a:pt x="2814" y="1272"/>
                  </a:lnTo>
                  <a:lnTo>
                    <a:pt x="2737" y="1002"/>
                  </a:lnTo>
                  <a:lnTo>
                    <a:pt x="2660" y="733"/>
                  </a:lnTo>
                  <a:lnTo>
                    <a:pt x="2506" y="501"/>
                  </a:lnTo>
                  <a:lnTo>
                    <a:pt x="2313" y="309"/>
                  </a:lnTo>
                  <a:lnTo>
                    <a:pt x="2082" y="155"/>
                  </a:lnTo>
                  <a:lnTo>
                    <a:pt x="1850" y="39"/>
                  </a:lnTo>
                  <a:lnTo>
                    <a:pt x="1581" y="0"/>
                  </a:lnTo>
                  <a:close/>
                </a:path>
              </a:pathLst>
            </a:custGeom>
            <a:solidFill>
              <a:srgbClr val="0048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53;p66">
              <a:extLst>
                <a:ext uri="{FF2B5EF4-FFF2-40B4-BE49-F238E27FC236}">
                  <a16:creationId xmlns:a16="http://schemas.microsoft.com/office/drawing/2014/main" id="{257C89FF-899C-4E0F-73A1-63210496FFAC}"/>
                </a:ext>
              </a:extLst>
            </p:cNvPr>
            <p:cNvSpPr/>
            <p:nvPr/>
          </p:nvSpPr>
          <p:spPr>
            <a:xfrm>
              <a:off x="629325" y="2114100"/>
              <a:ext cx="89625" cy="90600"/>
            </a:xfrm>
            <a:custGeom>
              <a:avLst/>
              <a:gdLst/>
              <a:ahLst/>
              <a:cxnLst/>
              <a:rect l="l" t="t" r="r" b="b"/>
              <a:pathLst>
                <a:path w="3585" h="3624" extrusionOk="0">
                  <a:moveTo>
                    <a:pt x="1773" y="309"/>
                  </a:moveTo>
                  <a:lnTo>
                    <a:pt x="1966" y="347"/>
                  </a:lnTo>
                  <a:lnTo>
                    <a:pt x="2274" y="386"/>
                  </a:lnTo>
                  <a:lnTo>
                    <a:pt x="2505" y="501"/>
                  </a:lnTo>
                  <a:lnTo>
                    <a:pt x="2775" y="694"/>
                  </a:lnTo>
                  <a:lnTo>
                    <a:pt x="2968" y="887"/>
                  </a:lnTo>
                  <a:lnTo>
                    <a:pt x="3122" y="1118"/>
                  </a:lnTo>
                  <a:lnTo>
                    <a:pt x="3199" y="1388"/>
                  </a:lnTo>
                  <a:lnTo>
                    <a:pt x="3276" y="1658"/>
                  </a:lnTo>
                  <a:lnTo>
                    <a:pt x="3276" y="1966"/>
                  </a:lnTo>
                  <a:lnTo>
                    <a:pt x="3199" y="2274"/>
                  </a:lnTo>
                  <a:lnTo>
                    <a:pt x="3083" y="2544"/>
                  </a:lnTo>
                  <a:lnTo>
                    <a:pt x="2929" y="2775"/>
                  </a:lnTo>
                  <a:lnTo>
                    <a:pt x="2698" y="2968"/>
                  </a:lnTo>
                  <a:lnTo>
                    <a:pt x="2467" y="3122"/>
                  </a:lnTo>
                  <a:lnTo>
                    <a:pt x="2197" y="3238"/>
                  </a:lnTo>
                  <a:lnTo>
                    <a:pt x="1927" y="3276"/>
                  </a:lnTo>
                  <a:lnTo>
                    <a:pt x="1619" y="3276"/>
                  </a:lnTo>
                  <a:lnTo>
                    <a:pt x="1349" y="3199"/>
                  </a:lnTo>
                  <a:lnTo>
                    <a:pt x="1079" y="3084"/>
                  </a:lnTo>
                  <a:lnTo>
                    <a:pt x="848" y="2930"/>
                  </a:lnTo>
                  <a:lnTo>
                    <a:pt x="617" y="2737"/>
                  </a:lnTo>
                  <a:lnTo>
                    <a:pt x="463" y="2467"/>
                  </a:lnTo>
                  <a:lnTo>
                    <a:pt x="347" y="2197"/>
                  </a:lnTo>
                  <a:lnTo>
                    <a:pt x="308" y="1928"/>
                  </a:lnTo>
                  <a:lnTo>
                    <a:pt x="308" y="1619"/>
                  </a:lnTo>
                  <a:lnTo>
                    <a:pt x="385" y="1349"/>
                  </a:lnTo>
                  <a:lnTo>
                    <a:pt x="501" y="1118"/>
                  </a:lnTo>
                  <a:lnTo>
                    <a:pt x="617" y="887"/>
                  </a:lnTo>
                  <a:lnTo>
                    <a:pt x="809" y="694"/>
                  </a:lnTo>
                  <a:lnTo>
                    <a:pt x="1041" y="540"/>
                  </a:lnTo>
                  <a:lnTo>
                    <a:pt x="1272" y="424"/>
                  </a:lnTo>
                  <a:lnTo>
                    <a:pt x="1503" y="347"/>
                  </a:lnTo>
                  <a:lnTo>
                    <a:pt x="1773" y="309"/>
                  </a:lnTo>
                  <a:close/>
                  <a:moveTo>
                    <a:pt x="1619" y="0"/>
                  </a:moveTo>
                  <a:lnTo>
                    <a:pt x="1272" y="78"/>
                  </a:lnTo>
                  <a:lnTo>
                    <a:pt x="964" y="193"/>
                  </a:lnTo>
                  <a:lnTo>
                    <a:pt x="655" y="386"/>
                  </a:lnTo>
                  <a:lnTo>
                    <a:pt x="424" y="617"/>
                  </a:lnTo>
                  <a:lnTo>
                    <a:pt x="231" y="925"/>
                  </a:lnTo>
                  <a:lnTo>
                    <a:pt x="77" y="1234"/>
                  </a:lnTo>
                  <a:lnTo>
                    <a:pt x="0" y="1581"/>
                  </a:lnTo>
                  <a:lnTo>
                    <a:pt x="0" y="1966"/>
                  </a:lnTo>
                  <a:lnTo>
                    <a:pt x="39" y="2313"/>
                  </a:lnTo>
                  <a:lnTo>
                    <a:pt x="193" y="2621"/>
                  </a:lnTo>
                  <a:lnTo>
                    <a:pt x="385" y="2930"/>
                  </a:lnTo>
                  <a:lnTo>
                    <a:pt x="617" y="3199"/>
                  </a:lnTo>
                  <a:lnTo>
                    <a:pt x="925" y="3392"/>
                  </a:lnTo>
                  <a:lnTo>
                    <a:pt x="1233" y="3508"/>
                  </a:lnTo>
                  <a:lnTo>
                    <a:pt x="1580" y="3585"/>
                  </a:lnTo>
                  <a:lnTo>
                    <a:pt x="1812" y="3623"/>
                  </a:lnTo>
                  <a:lnTo>
                    <a:pt x="2081" y="3585"/>
                  </a:lnTo>
                  <a:lnTo>
                    <a:pt x="2390" y="3508"/>
                  </a:lnTo>
                  <a:lnTo>
                    <a:pt x="2659" y="3392"/>
                  </a:lnTo>
                  <a:lnTo>
                    <a:pt x="2929" y="3238"/>
                  </a:lnTo>
                  <a:lnTo>
                    <a:pt x="3160" y="2968"/>
                  </a:lnTo>
                  <a:lnTo>
                    <a:pt x="3353" y="2698"/>
                  </a:lnTo>
                  <a:lnTo>
                    <a:pt x="3507" y="2351"/>
                  </a:lnTo>
                  <a:lnTo>
                    <a:pt x="3584" y="2005"/>
                  </a:lnTo>
                  <a:lnTo>
                    <a:pt x="3584" y="1658"/>
                  </a:lnTo>
                  <a:lnTo>
                    <a:pt x="3546" y="1311"/>
                  </a:lnTo>
                  <a:lnTo>
                    <a:pt x="3392" y="964"/>
                  </a:lnTo>
                  <a:lnTo>
                    <a:pt x="3199" y="694"/>
                  </a:lnTo>
                  <a:lnTo>
                    <a:pt x="2968" y="424"/>
                  </a:lnTo>
                  <a:lnTo>
                    <a:pt x="2698" y="232"/>
                  </a:lnTo>
                  <a:lnTo>
                    <a:pt x="2351" y="78"/>
                  </a:lnTo>
                  <a:lnTo>
                    <a:pt x="20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054;p66">
              <a:extLst>
                <a:ext uri="{FF2B5EF4-FFF2-40B4-BE49-F238E27FC236}">
                  <a16:creationId xmlns:a16="http://schemas.microsoft.com/office/drawing/2014/main" id="{A91B8BCA-2C39-8D32-C51B-D109CC98DD55}"/>
                </a:ext>
              </a:extLst>
            </p:cNvPr>
            <p:cNvSpPr/>
            <p:nvPr/>
          </p:nvSpPr>
          <p:spPr>
            <a:xfrm>
              <a:off x="766125" y="1838525"/>
              <a:ext cx="1028150" cy="437475"/>
            </a:xfrm>
            <a:custGeom>
              <a:avLst/>
              <a:gdLst/>
              <a:ahLst/>
              <a:cxnLst/>
              <a:rect l="l" t="t" r="r" b="b"/>
              <a:pathLst>
                <a:path w="41126" h="17499" extrusionOk="0">
                  <a:moveTo>
                    <a:pt x="19118" y="0"/>
                  </a:moveTo>
                  <a:lnTo>
                    <a:pt x="11294" y="16997"/>
                  </a:lnTo>
                  <a:lnTo>
                    <a:pt x="2198" y="16997"/>
                  </a:lnTo>
                  <a:lnTo>
                    <a:pt x="1" y="17498"/>
                  </a:lnTo>
                  <a:lnTo>
                    <a:pt x="32800" y="17498"/>
                  </a:lnTo>
                  <a:lnTo>
                    <a:pt x="4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055;p66">
              <a:extLst>
                <a:ext uri="{FF2B5EF4-FFF2-40B4-BE49-F238E27FC236}">
                  <a16:creationId xmlns:a16="http://schemas.microsoft.com/office/drawing/2014/main" id="{3E22C19E-F0F1-499C-C7FF-1901B3A825AE}"/>
                </a:ext>
              </a:extLst>
            </p:cNvPr>
            <p:cNvSpPr/>
            <p:nvPr/>
          </p:nvSpPr>
          <p:spPr>
            <a:xfrm>
              <a:off x="847075" y="1848150"/>
              <a:ext cx="134925" cy="75200"/>
            </a:xfrm>
            <a:custGeom>
              <a:avLst/>
              <a:gdLst/>
              <a:ahLst/>
              <a:cxnLst/>
              <a:rect l="l" t="t" r="r" b="b"/>
              <a:pathLst>
                <a:path w="5397" h="3008" extrusionOk="0">
                  <a:moveTo>
                    <a:pt x="1504" y="1"/>
                  </a:moveTo>
                  <a:lnTo>
                    <a:pt x="1195" y="39"/>
                  </a:lnTo>
                  <a:lnTo>
                    <a:pt x="926" y="116"/>
                  </a:lnTo>
                  <a:lnTo>
                    <a:pt x="656" y="271"/>
                  </a:lnTo>
                  <a:lnTo>
                    <a:pt x="463" y="425"/>
                  </a:lnTo>
                  <a:lnTo>
                    <a:pt x="270" y="656"/>
                  </a:lnTo>
                  <a:lnTo>
                    <a:pt x="116" y="926"/>
                  </a:lnTo>
                  <a:lnTo>
                    <a:pt x="39" y="1196"/>
                  </a:lnTo>
                  <a:lnTo>
                    <a:pt x="1" y="1504"/>
                  </a:lnTo>
                  <a:lnTo>
                    <a:pt x="39" y="1812"/>
                  </a:lnTo>
                  <a:lnTo>
                    <a:pt x="116" y="2082"/>
                  </a:lnTo>
                  <a:lnTo>
                    <a:pt x="270" y="2352"/>
                  </a:lnTo>
                  <a:lnTo>
                    <a:pt x="463" y="2545"/>
                  </a:lnTo>
                  <a:lnTo>
                    <a:pt x="656" y="2737"/>
                  </a:lnTo>
                  <a:lnTo>
                    <a:pt x="926" y="2892"/>
                  </a:lnTo>
                  <a:lnTo>
                    <a:pt x="1195" y="2969"/>
                  </a:lnTo>
                  <a:lnTo>
                    <a:pt x="1504" y="3007"/>
                  </a:lnTo>
                  <a:lnTo>
                    <a:pt x="3893" y="3007"/>
                  </a:lnTo>
                  <a:lnTo>
                    <a:pt x="4202" y="2969"/>
                  </a:lnTo>
                  <a:lnTo>
                    <a:pt x="4510" y="2892"/>
                  </a:lnTo>
                  <a:lnTo>
                    <a:pt x="4741" y="2737"/>
                  </a:lnTo>
                  <a:lnTo>
                    <a:pt x="4972" y="2545"/>
                  </a:lnTo>
                  <a:lnTo>
                    <a:pt x="5165" y="2352"/>
                  </a:lnTo>
                  <a:lnTo>
                    <a:pt x="5281" y="2082"/>
                  </a:lnTo>
                  <a:lnTo>
                    <a:pt x="5358" y="1812"/>
                  </a:lnTo>
                  <a:lnTo>
                    <a:pt x="5396" y="1504"/>
                  </a:lnTo>
                  <a:lnTo>
                    <a:pt x="5358" y="1196"/>
                  </a:lnTo>
                  <a:lnTo>
                    <a:pt x="5281" y="926"/>
                  </a:lnTo>
                  <a:lnTo>
                    <a:pt x="5165" y="656"/>
                  </a:lnTo>
                  <a:lnTo>
                    <a:pt x="4972" y="425"/>
                  </a:lnTo>
                  <a:lnTo>
                    <a:pt x="4741" y="271"/>
                  </a:lnTo>
                  <a:lnTo>
                    <a:pt x="4510" y="116"/>
                  </a:lnTo>
                  <a:lnTo>
                    <a:pt x="4202" y="39"/>
                  </a:lnTo>
                  <a:lnTo>
                    <a:pt x="38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056;p66">
              <a:extLst>
                <a:ext uri="{FF2B5EF4-FFF2-40B4-BE49-F238E27FC236}">
                  <a16:creationId xmlns:a16="http://schemas.microsoft.com/office/drawing/2014/main" id="{6A49482C-3BE2-6B92-DB89-32598628DAA4}"/>
                </a:ext>
              </a:extLst>
            </p:cNvPr>
            <p:cNvSpPr/>
            <p:nvPr/>
          </p:nvSpPr>
          <p:spPr>
            <a:xfrm>
              <a:off x="870200" y="1862600"/>
              <a:ext cx="31825" cy="40500"/>
            </a:xfrm>
            <a:custGeom>
              <a:avLst/>
              <a:gdLst/>
              <a:ahLst/>
              <a:cxnLst/>
              <a:rect l="l" t="t" r="r" b="b"/>
              <a:pathLst>
                <a:path w="1273" h="1620" extrusionOk="0">
                  <a:moveTo>
                    <a:pt x="155" y="1"/>
                  </a:moveTo>
                  <a:lnTo>
                    <a:pt x="78" y="78"/>
                  </a:lnTo>
                  <a:lnTo>
                    <a:pt x="1" y="155"/>
                  </a:lnTo>
                  <a:lnTo>
                    <a:pt x="1" y="271"/>
                  </a:lnTo>
                  <a:lnTo>
                    <a:pt x="1" y="1389"/>
                  </a:lnTo>
                  <a:lnTo>
                    <a:pt x="1" y="1466"/>
                  </a:lnTo>
                  <a:lnTo>
                    <a:pt x="78" y="1543"/>
                  </a:lnTo>
                  <a:lnTo>
                    <a:pt x="155" y="1620"/>
                  </a:lnTo>
                  <a:lnTo>
                    <a:pt x="1118" y="1620"/>
                  </a:lnTo>
                  <a:lnTo>
                    <a:pt x="1195" y="1543"/>
                  </a:lnTo>
                  <a:lnTo>
                    <a:pt x="1272" y="1466"/>
                  </a:lnTo>
                  <a:lnTo>
                    <a:pt x="1272" y="1389"/>
                  </a:lnTo>
                  <a:lnTo>
                    <a:pt x="1272" y="271"/>
                  </a:lnTo>
                  <a:lnTo>
                    <a:pt x="1272" y="155"/>
                  </a:lnTo>
                  <a:lnTo>
                    <a:pt x="1195" y="78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057;p66">
              <a:extLst>
                <a:ext uri="{FF2B5EF4-FFF2-40B4-BE49-F238E27FC236}">
                  <a16:creationId xmlns:a16="http://schemas.microsoft.com/office/drawing/2014/main" id="{FF82271C-BA4D-42D3-0B9E-6F044689BC8B}"/>
                </a:ext>
              </a:extLst>
            </p:cNvPr>
            <p:cNvSpPr/>
            <p:nvPr/>
          </p:nvSpPr>
          <p:spPr>
            <a:xfrm>
              <a:off x="908750" y="1865500"/>
              <a:ext cx="52050" cy="2925"/>
            </a:xfrm>
            <a:custGeom>
              <a:avLst/>
              <a:gdLst/>
              <a:ahLst/>
              <a:cxnLst/>
              <a:rect l="l" t="t" r="r" b="b"/>
              <a:pathLst>
                <a:path w="2082" h="117" extrusionOk="0">
                  <a:moveTo>
                    <a:pt x="0" y="1"/>
                  </a:moveTo>
                  <a:lnTo>
                    <a:pt x="0" y="116"/>
                  </a:lnTo>
                  <a:lnTo>
                    <a:pt x="2081" y="116"/>
                  </a:lnTo>
                  <a:lnTo>
                    <a:pt x="20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058;p66">
              <a:extLst>
                <a:ext uri="{FF2B5EF4-FFF2-40B4-BE49-F238E27FC236}">
                  <a16:creationId xmlns:a16="http://schemas.microsoft.com/office/drawing/2014/main" id="{55E90DF4-94CF-6B26-90A8-9D4C20159C5C}"/>
                </a:ext>
              </a:extLst>
            </p:cNvPr>
            <p:cNvSpPr/>
            <p:nvPr/>
          </p:nvSpPr>
          <p:spPr>
            <a:xfrm>
              <a:off x="908750" y="1872250"/>
              <a:ext cx="52050" cy="3875"/>
            </a:xfrm>
            <a:custGeom>
              <a:avLst/>
              <a:gdLst/>
              <a:ahLst/>
              <a:cxnLst/>
              <a:rect l="l" t="t" r="r" b="b"/>
              <a:pathLst>
                <a:path w="2082" h="155" extrusionOk="0">
                  <a:moveTo>
                    <a:pt x="0" y="0"/>
                  </a:moveTo>
                  <a:lnTo>
                    <a:pt x="0" y="155"/>
                  </a:lnTo>
                  <a:lnTo>
                    <a:pt x="2081" y="155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059;p66">
              <a:extLst>
                <a:ext uri="{FF2B5EF4-FFF2-40B4-BE49-F238E27FC236}">
                  <a16:creationId xmlns:a16="http://schemas.microsoft.com/office/drawing/2014/main" id="{EB62B6BD-FAFA-DBCA-433E-3862B7CE03AC}"/>
                </a:ext>
              </a:extLst>
            </p:cNvPr>
            <p:cNvSpPr/>
            <p:nvPr/>
          </p:nvSpPr>
          <p:spPr>
            <a:xfrm>
              <a:off x="929950" y="1893450"/>
              <a:ext cx="30850" cy="2900"/>
            </a:xfrm>
            <a:custGeom>
              <a:avLst/>
              <a:gdLst/>
              <a:ahLst/>
              <a:cxnLst/>
              <a:rect l="l" t="t" r="r" b="b"/>
              <a:pathLst>
                <a:path w="1234" h="116" extrusionOk="0">
                  <a:moveTo>
                    <a:pt x="0" y="0"/>
                  </a:moveTo>
                  <a:lnTo>
                    <a:pt x="0" y="116"/>
                  </a:lnTo>
                  <a:lnTo>
                    <a:pt x="1233" y="116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060;p66">
              <a:extLst>
                <a:ext uri="{FF2B5EF4-FFF2-40B4-BE49-F238E27FC236}">
                  <a16:creationId xmlns:a16="http://schemas.microsoft.com/office/drawing/2014/main" id="{333F8A5C-6345-491D-8D94-22D779891BCF}"/>
                </a:ext>
              </a:extLst>
            </p:cNvPr>
            <p:cNvSpPr/>
            <p:nvPr/>
          </p:nvSpPr>
          <p:spPr>
            <a:xfrm>
              <a:off x="910675" y="1828900"/>
              <a:ext cx="9650" cy="27950"/>
            </a:xfrm>
            <a:custGeom>
              <a:avLst/>
              <a:gdLst/>
              <a:ahLst/>
              <a:cxnLst/>
              <a:rect l="l" t="t" r="r" b="b"/>
              <a:pathLst>
                <a:path w="386" h="1118" extrusionOk="0">
                  <a:moveTo>
                    <a:pt x="0" y="0"/>
                  </a:moveTo>
                  <a:lnTo>
                    <a:pt x="0" y="1118"/>
                  </a:lnTo>
                  <a:lnTo>
                    <a:pt x="386" y="1118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71"/>
          <p:cNvSpPr txBox="1">
            <a:spLocks noGrp="1"/>
          </p:cNvSpPr>
          <p:nvPr>
            <p:ph type="title"/>
          </p:nvPr>
        </p:nvSpPr>
        <p:spPr>
          <a:xfrm>
            <a:off x="720000" y="4660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STACK - FRONTEND</a:t>
            </a:r>
            <a:endParaRPr dirty="0"/>
          </a:p>
        </p:txBody>
      </p:sp>
      <p:sp>
        <p:nvSpPr>
          <p:cNvPr id="1179" name="Google Shape;1179;p71"/>
          <p:cNvSpPr txBox="1">
            <a:spLocks noGrp="1"/>
          </p:cNvSpPr>
          <p:nvPr>
            <p:ph type="title" idx="2"/>
          </p:nvPr>
        </p:nvSpPr>
        <p:spPr>
          <a:xfrm>
            <a:off x="937700" y="2938584"/>
            <a:ext cx="2175300" cy="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React.js</a:t>
            </a:r>
            <a:endParaRPr dirty="0"/>
          </a:p>
        </p:txBody>
      </p:sp>
      <p:sp>
        <p:nvSpPr>
          <p:cNvPr id="1180" name="Google Shape;1180;p71"/>
          <p:cNvSpPr txBox="1">
            <a:spLocks noGrp="1"/>
          </p:cNvSpPr>
          <p:nvPr>
            <p:ph type="subTitle" idx="1"/>
          </p:nvPr>
        </p:nvSpPr>
        <p:spPr>
          <a:xfrm>
            <a:off x="937700" y="3322709"/>
            <a:ext cx="2175300" cy="7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Frontend JS Framework for building UI Components</a:t>
            </a:r>
            <a:endParaRPr dirty="0"/>
          </a:p>
        </p:txBody>
      </p:sp>
      <p:sp>
        <p:nvSpPr>
          <p:cNvPr id="1181" name="Google Shape;1181;p71"/>
          <p:cNvSpPr txBox="1">
            <a:spLocks noGrp="1"/>
          </p:cNvSpPr>
          <p:nvPr>
            <p:ph type="title" idx="3"/>
          </p:nvPr>
        </p:nvSpPr>
        <p:spPr>
          <a:xfrm>
            <a:off x="3370521" y="2938584"/>
            <a:ext cx="2434855" cy="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Semantic UI React</a:t>
            </a:r>
            <a:endParaRPr dirty="0"/>
          </a:p>
        </p:txBody>
      </p:sp>
      <p:sp>
        <p:nvSpPr>
          <p:cNvPr id="1182" name="Google Shape;1182;p71"/>
          <p:cNvSpPr txBox="1">
            <a:spLocks noGrp="1"/>
          </p:cNvSpPr>
          <p:nvPr>
            <p:ph type="subTitle" idx="4"/>
          </p:nvPr>
        </p:nvSpPr>
        <p:spPr>
          <a:xfrm>
            <a:off x="3484422" y="3322709"/>
            <a:ext cx="2175300" cy="7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Make building UI Components faster and easier</a:t>
            </a:r>
            <a:endParaRPr dirty="0"/>
          </a:p>
        </p:txBody>
      </p:sp>
      <p:sp>
        <p:nvSpPr>
          <p:cNvPr id="1183" name="Google Shape;1183;p71"/>
          <p:cNvSpPr txBox="1">
            <a:spLocks noGrp="1"/>
          </p:cNvSpPr>
          <p:nvPr>
            <p:ph type="title" idx="5"/>
          </p:nvPr>
        </p:nvSpPr>
        <p:spPr>
          <a:xfrm>
            <a:off x="6031149" y="2938584"/>
            <a:ext cx="2175300" cy="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Sweetalert 2</a:t>
            </a:r>
            <a:endParaRPr dirty="0"/>
          </a:p>
        </p:txBody>
      </p:sp>
      <p:sp>
        <p:nvSpPr>
          <p:cNvPr id="1184" name="Google Shape;1184;p71"/>
          <p:cNvSpPr txBox="1">
            <a:spLocks noGrp="1"/>
          </p:cNvSpPr>
          <p:nvPr>
            <p:ph type="subTitle" idx="6"/>
          </p:nvPr>
        </p:nvSpPr>
        <p:spPr>
          <a:xfrm>
            <a:off x="6031150" y="3322709"/>
            <a:ext cx="2175300" cy="7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Handling Alerts and Popups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97AEF1-3BD4-F1FB-A1D6-FA3549296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15" y="1384544"/>
            <a:ext cx="1953070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duction - Semantic UI React">
            <a:extLst>
              <a:ext uri="{FF2B5EF4-FFF2-40B4-BE49-F238E27FC236}">
                <a16:creationId xmlns:a16="http://schemas.microsoft.com/office/drawing/2014/main" id="{6C6C6746-3C88-13A4-7460-A4E9C3B35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576" y="1384544"/>
            <a:ext cx="1380744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weetAlert2 · GitHub">
            <a:extLst>
              <a:ext uri="{FF2B5EF4-FFF2-40B4-BE49-F238E27FC236}">
                <a16:creationId xmlns:a16="http://schemas.microsoft.com/office/drawing/2014/main" id="{3863D48E-B8C4-41D3-44A7-C90B5E90F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799" y="131291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22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71"/>
          <p:cNvSpPr txBox="1">
            <a:spLocks noGrp="1"/>
          </p:cNvSpPr>
          <p:nvPr>
            <p:ph type="title"/>
          </p:nvPr>
        </p:nvSpPr>
        <p:spPr>
          <a:xfrm>
            <a:off x="720000" y="4660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STACK - BACKEND</a:t>
            </a:r>
            <a:endParaRPr dirty="0"/>
          </a:p>
        </p:txBody>
      </p:sp>
      <p:sp>
        <p:nvSpPr>
          <p:cNvPr id="1179" name="Google Shape;1179;p71"/>
          <p:cNvSpPr txBox="1">
            <a:spLocks noGrp="1"/>
          </p:cNvSpPr>
          <p:nvPr>
            <p:ph type="title" idx="2"/>
          </p:nvPr>
        </p:nvSpPr>
        <p:spPr>
          <a:xfrm>
            <a:off x="937700" y="2938584"/>
            <a:ext cx="2175300" cy="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Node.js</a:t>
            </a:r>
            <a:endParaRPr dirty="0"/>
          </a:p>
        </p:txBody>
      </p:sp>
      <p:sp>
        <p:nvSpPr>
          <p:cNvPr id="1180" name="Google Shape;1180;p71"/>
          <p:cNvSpPr txBox="1">
            <a:spLocks noGrp="1"/>
          </p:cNvSpPr>
          <p:nvPr>
            <p:ph type="subTitle" idx="1"/>
          </p:nvPr>
        </p:nvSpPr>
        <p:spPr>
          <a:xfrm>
            <a:off x="937700" y="3322709"/>
            <a:ext cx="2175300" cy="7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Building the server-side environment of the app</a:t>
            </a:r>
            <a:endParaRPr dirty="0"/>
          </a:p>
        </p:txBody>
      </p:sp>
      <p:sp>
        <p:nvSpPr>
          <p:cNvPr id="1181" name="Google Shape;1181;p71"/>
          <p:cNvSpPr txBox="1">
            <a:spLocks noGrp="1"/>
          </p:cNvSpPr>
          <p:nvPr>
            <p:ph type="title" idx="3"/>
          </p:nvPr>
        </p:nvSpPr>
        <p:spPr>
          <a:xfrm>
            <a:off x="3370521" y="2938584"/>
            <a:ext cx="2434855" cy="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Express.js</a:t>
            </a:r>
            <a:endParaRPr dirty="0"/>
          </a:p>
        </p:txBody>
      </p:sp>
      <p:sp>
        <p:nvSpPr>
          <p:cNvPr id="1182" name="Google Shape;1182;p71"/>
          <p:cNvSpPr txBox="1">
            <a:spLocks noGrp="1"/>
          </p:cNvSpPr>
          <p:nvPr>
            <p:ph type="subTitle" idx="4"/>
          </p:nvPr>
        </p:nvSpPr>
        <p:spPr>
          <a:xfrm>
            <a:off x="3484422" y="3322709"/>
            <a:ext cx="2175300" cy="7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Node.js framework to build APIs of the app</a:t>
            </a:r>
            <a:endParaRPr dirty="0"/>
          </a:p>
        </p:txBody>
      </p:sp>
      <p:sp>
        <p:nvSpPr>
          <p:cNvPr id="1183" name="Google Shape;1183;p71"/>
          <p:cNvSpPr txBox="1">
            <a:spLocks noGrp="1"/>
          </p:cNvSpPr>
          <p:nvPr>
            <p:ph type="title" idx="5"/>
          </p:nvPr>
        </p:nvSpPr>
        <p:spPr>
          <a:xfrm>
            <a:off x="6031149" y="2938584"/>
            <a:ext cx="2175300" cy="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PostgreSQL + </a:t>
            </a:r>
            <a:r>
              <a:rPr lang="en-US" dirty="0" err="1"/>
              <a:t>Sequelize</a:t>
            </a:r>
            <a:endParaRPr dirty="0"/>
          </a:p>
        </p:txBody>
      </p:sp>
      <p:sp>
        <p:nvSpPr>
          <p:cNvPr id="1184" name="Google Shape;1184;p71"/>
          <p:cNvSpPr txBox="1">
            <a:spLocks noGrp="1"/>
          </p:cNvSpPr>
          <p:nvPr>
            <p:ph type="subTitle" idx="6"/>
          </p:nvPr>
        </p:nvSpPr>
        <p:spPr>
          <a:xfrm>
            <a:off x="6031150" y="3322709"/>
            <a:ext cx="2175300" cy="7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Building the database environment</a:t>
            </a:r>
            <a:endParaRPr dirty="0"/>
          </a:p>
        </p:txBody>
      </p:sp>
      <p:pic>
        <p:nvPicPr>
          <p:cNvPr id="3078" name="Picture 6" descr="NodeJs Development Services Reviews 2022: Details, Pricing, &amp; Features | G2">
            <a:extLst>
              <a:ext uri="{FF2B5EF4-FFF2-40B4-BE49-F238E27FC236}">
                <a16:creationId xmlns:a16="http://schemas.microsoft.com/office/drawing/2014/main" id="{DFED8947-CA6E-89E5-4825-61AACBB99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978" y="1422887"/>
            <a:ext cx="1380744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Expressjs, logo Ikon di Vector Logo">
            <a:extLst>
              <a:ext uri="{FF2B5EF4-FFF2-40B4-BE49-F238E27FC236}">
                <a16:creationId xmlns:a16="http://schemas.microsoft.com/office/drawing/2014/main" id="{B7E49E9F-A961-8551-676A-3E83F0447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576" y="1422887"/>
            <a:ext cx="1380744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PostgreSQL Cloud Hosting, PostgreSQL Installer, Docker Container and VM">
            <a:extLst>
              <a:ext uri="{FF2B5EF4-FFF2-40B4-BE49-F238E27FC236}">
                <a16:creationId xmlns:a16="http://schemas.microsoft.com/office/drawing/2014/main" id="{3B954E04-BEE6-52BD-46AB-EAE98BBC6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664" y="1422887"/>
            <a:ext cx="1298135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Sequelize Logo PNG Vector (SVG) Free Download">
            <a:extLst>
              <a:ext uri="{FF2B5EF4-FFF2-40B4-BE49-F238E27FC236}">
                <a16:creationId xmlns:a16="http://schemas.microsoft.com/office/drawing/2014/main" id="{9951C482-B0B8-50BE-2994-C5F21F151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799" y="1422887"/>
            <a:ext cx="1196645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62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71"/>
          <p:cNvSpPr txBox="1">
            <a:spLocks noGrp="1"/>
          </p:cNvSpPr>
          <p:nvPr>
            <p:ph type="title"/>
          </p:nvPr>
        </p:nvSpPr>
        <p:spPr>
          <a:xfrm>
            <a:off x="720000" y="4660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STACK - OTHERS</a:t>
            </a:r>
            <a:endParaRPr dirty="0"/>
          </a:p>
        </p:txBody>
      </p:sp>
      <p:sp>
        <p:nvSpPr>
          <p:cNvPr id="1179" name="Google Shape;1179;p71"/>
          <p:cNvSpPr txBox="1">
            <a:spLocks noGrp="1"/>
          </p:cNvSpPr>
          <p:nvPr>
            <p:ph type="title" idx="2"/>
          </p:nvPr>
        </p:nvSpPr>
        <p:spPr>
          <a:xfrm>
            <a:off x="937700" y="2938584"/>
            <a:ext cx="2175300" cy="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Axios</a:t>
            </a:r>
            <a:endParaRPr dirty="0"/>
          </a:p>
        </p:txBody>
      </p:sp>
      <p:sp>
        <p:nvSpPr>
          <p:cNvPr id="1180" name="Google Shape;1180;p71"/>
          <p:cNvSpPr txBox="1">
            <a:spLocks noGrp="1"/>
          </p:cNvSpPr>
          <p:nvPr>
            <p:ph type="subTitle" idx="1"/>
          </p:nvPr>
        </p:nvSpPr>
        <p:spPr>
          <a:xfrm>
            <a:off x="937700" y="3322709"/>
            <a:ext cx="2175300" cy="7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Make API Requests</a:t>
            </a:r>
            <a:endParaRPr dirty="0"/>
          </a:p>
        </p:txBody>
      </p:sp>
      <p:sp>
        <p:nvSpPr>
          <p:cNvPr id="1181" name="Google Shape;1181;p71"/>
          <p:cNvSpPr txBox="1">
            <a:spLocks noGrp="1"/>
          </p:cNvSpPr>
          <p:nvPr>
            <p:ph type="title" idx="3"/>
          </p:nvPr>
        </p:nvSpPr>
        <p:spPr>
          <a:xfrm>
            <a:off x="3370521" y="2938584"/>
            <a:ext cx="2434855" cy="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JWT</a:t>
            </a:r>
            <a:endParaRPr dirty="0"/>
          </a:p>
        </p:txBody>
      </p:sp>
      <p:sp>
        <p:nvSpPr>
          <p:cNvPr id="1182" name="Google Shape;1182;p71"/>
          <p:cNvSpPr txBox="1">
            <a:spLocks noGrp="1"/>
          </p:cNvSpPr>
          <p:nvPr>
            <p:ph type="subTitle" idx="4"/>
          </p:nvPr>
        </p:nvSpPr>
        <p:spPr>
          <a:xfrm>
            <a:off x="3484422" y="3322709"/>
            <a:ext cx="2175300" cy="7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Authenticate registered users</a:t>
            </a:r>
            <a:endParaRPr dirty="0"/>
          </a:p>
        </p:txBody>
      </p:sp>
      <p:sp>
        <p:nvSpPr>
          <p:cNvPr id="1183" name="Google Shape;1183;p71"/>
          <p:cNvSpPr txBox="1">
            <a:spLocks noGrp="1"/>
          </p:cNvSpPr>
          <p:nvPr>
            <p:ph type="title" idx="5"/>
          </p:nvPr>
        </p:nvSpPr>
        <p:spPr>
          <a:xfrm>
            <a:off x="6031149" y="2938584"/>
            <a:ext cx="2175300" cy="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Redux</a:t>
            </a:r>
            <a:endParaRPr dirty="0"/>
          </a:p>
        </p:txBody>
      </p:sp>
      <p:sp>
        <p:nvSpPr>
          <p:cNvPr id="1184" name="Google Shape;1184;p71"/>
          <p:cNvSpPr txBox="1">
            <a:spLocks noGrp="1"/>
          </p:cNvSpPr>
          <p:nvPr>
            <p:ph type="subTitle" idx="6"/>
          </p:nvPr>
        </p:nvSpPr>
        <p:spPr>
          <a:xfrm>
            <a:off x="6031150" y="3322709"/>
            <a:ext cx="2175300" cy="7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Handling app states</a:t>
            </a:r>
            <a:endParaRPr dirty="0"/>
          </a:p>
        </p:txBody>
      </p:sp>
      <p:pic>
        <p:nvPicPr>
          <p:cNvPr id="2050" name="Picture 2" descr="Community Contest] A logo for Axios · Issue #2130 · axios/axios · GitHub">
            <a:extLst>
              <a:ext uri="{FF2B5EF4-FFF2-40B4-BE49-F238E27FC236}">
                <a16:creationId xmlns:a16="http://schemas.microsoft.com/office/drawing/2014/main" id="{676A46EC-BB5D-6C9C-DD37-16128CC90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978" y="1456172"/>
            <a:ext cx="1380744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SON Web Token Authentication With Node.js - Vegibit">
            <a:extLst>
              <a:ext uri="{FF2B5EF4-FFF2-40B4-BE49-F238E27FC236}">
                <a16:creationId xmlns:a16="http://schemas.microsoft.com/office/drawing/2014/main" id="{708B8CB6-7CC7-DCD0-C0FF-4A125ED9B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504" y="1456172"/>
            <a:ext cx="1840992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dux Logo PNG Vector (SVG) Free Download">
            <a:extLst>
              <a:ext uri="{FF2B5EF4-FFF2-40B4-BE49-F238E27FC236}">
                <a16:creationId xmlns:a16="http://schemas.microsoft.com/office/drawing/2014/main" id="{9B8F51A0-EC48-1C97-5E8F-6FE5A5431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607" y="1457136"/>
            <a:ext cx="1453415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046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8"/>
          <p:cNvSpPr/>
          <p:nvPr/>
        </p:nvSpPr>
        <p:spPr>
          <a:xfrm>
            <a:off x="726479" y="1169460"/>
            <a:ext cx="2975018" cy="2974960"/>
          </a:xfrm>
          <a:custGeom>
            <a:avLst/>
            <a:gdLst/>
            <a:ahLst/>
            <a:cxnLst/>
            <a:rect l="l" t="t" r="r" b="b"/>
            <a:pathLst>
              <a:path w="51382" h="51381" extrusionOk="0">
                <a:moveTo>
                  <a:pt x="1" y="1"/>
                </a:moveTo>
                <a:lnTo>
                  <a:pt x="1" y="51381"/>
                </a:lnTo>
                <a:lnTo>
                  <a:pt x="51381" y="51381"/>
                </a:lnTo>
                <a:lnTo>
                  <a:pt x="5138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58"/>
          <p:cNvSpPr txBox="1">
            <a:spLocks noGrp="1"/>
          </p:cNvSpPr>
          <p:nvPr>
            <p:ph type="title"/>
          </p:nvPr>
        </p:nvSpPr>
        <p:spPr>
          <a:xfrm>
            <a:off x="3947588" y="1957400"/>
            <a:ext cx="3739200" cy="19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 FEATURES</a:t>
            </a:r>
            <a:endParaRPr dirty="0"/>
          </a:p>
        </p:txBody>
      </p:sp>
      <p:sp>
        <p:nvSpPr>
          <p:cNvPr id="722" name="Google Shape;722;p58"/>
          <p:cNvSpPr txBox="1">
            <a:spLocks noGrp="1"/>
          </p:cNvSpPr>
          <p:nvPr>
            <p:ph type="title" idx="2"/>
          </p:nvPr>
        </p:nvSpPr>
        <p:spPr>
          <a:xfrm>
            <a:off x="6534488" y="630000"/>
            <a:ext cx="1152300" cy="10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24" name="Google Shape;724;p58"/>
          <p:cNvSpPr txBox="1">
            <a:spLocks noGrp="1"/>
          </p:cNvSpPr>
          <p:nvPr>
            <p:ph type="subTitle" idx="4294967295"/>
          </p:nvPr>
        </p:nvSpPr>
        <p:spPr>
          <a:xfrm>
            <a:off x="617113" y="475802"/>
            <a:ext cx="2719500" cy="3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/>
              <a:t>HOW TO CREATE A GOOD WORK ATMOSPHERE</a:t>
            </a:r>
            <a:endParaRPr sz="900"/>
          </a:p>
        </p:txBody>
      </p:sp>
      <p:grpSp>
        <p:nvGrpSpPr>
          <p:cNvPr id="725" name="Google Shape;725;p58"/>
          <p:cNvGrpSpPr/>
          <p:nvPr/>
        </p:nvGrpSpPr>
        <p:grpSpPr>
          <a:xfrm>
            <a:off x="412718" y="1510433"/>
            <a:ext cx="3807678" cy="2633987"/>
            <a:chOff x="2526550" y="3310900"/>
            <a:chExt cx="1644075" cy="1137300"/>
          </a:xfrm>
        </p:grpSpPr>
        <p:sp>
          <p:nvSpPr>
            <p:cNvPr id="726" name="Google Shape;726;p58"/>
            <p:cNvSpPr/>
            <p:nvPr/>
          </p:nvSpPr>
          <p:spPr>
            <a:xfrm>
              <a:off x="2779400" y="3310900"/>
              <a:ext cx="70425" cy="71500"/>
            </a:xfrm>
            <a:custGeom>
              <a:avLst/>
              <a:gdLst/>
              <a:ahLst/>
              <a:cxnLst/>
              <a:rect l="l" t="t" r="r" b="b"/>
              <a:pathLst>
                <a:path w="2817" h="2860" extrusionOk="0">
                  <a:moveTo>
                    <a:pt x="1408" y="1"/>
                  </a:moveTo>
                  <a:lnTo>
                    <a:pt x="1152" y="43"/>
                  </a:lnTo>
                  <a:lnTo>
                    <a:pt x="854" y="129"/>
                  </a:lnTo>
                  <a:lnTo>
                    <a:pt x="640" y="257"/>
                  </a:lnTo>
                  <a:lnTo>
                    <a:pt x="427" y="427"/>
                  </a:lnTo>
                  <a:lnTo>
                    <a:pt x="256" y="641"/>
                  </a:lnTo>
                  <a:lnTo>
                    <a:pt x="128" y="897"/>
                  </a:lnTo>
                  <a:lnTo>
                    <a:pt x="43" y="1153"/>
                  </a:lnTo>
                  <a:lnTo>
                    <a:pt x="0" y="1452"/>
                  </a:lnTo>
                  <a:lnTo>
                    <a:pt x="43" y="1708"/>
                  </a:lnTo>
                  <a:lnTo>
                    <a:pt x="128" y="1964"/>
                  </a:lnTo>
                  <a:lnTo>
                    <a:pt x="256" y="2220"/>
                  </a:lnTo>
                  <a:lnTo>
                    <a:pt x="427" y="2433"/>
                  </a:lnTo>
                  <a:lnTo>
                    <a:pt x="640" y="2604"/>
                  </a:lnTo>
                  <a:lnTo>
                    <a:pt x="854" y="2732"/>
                  </a:lnTo>
                  <a:lnTo>
                    <a:pt x="1152" y="2817"/>
                  </a:lnTo>
                  <a:lnTo>
                    <a:pt x="1408" y="2860"/>
                  </a:lnTo>
                  <a:lnTo>
                    <a:pt x="1707" y="2817"/>
                  </a:lnTo>
                  <a:lnTo>
                    <a:pt x="1963" y="2732"/>
                  </a:lnTo>
                  <a:lnTo>
                    <a:pt x="2219" y="2604"/>
                  </a:lnTo>
                  <a:lnTo>
                    <a:pt x="2433" y="2433"/>
                  </a:lnTo>
                  <a:lnTo>
                    <a:pt x="2603" y="2220"/>
                  </a:lnTo>
                  <a:lnTo>
                    <a:pt x="2731" y="1964"/>
                  </a:lnTo>
                  <a:lnTo>
                    <a:pt x="2817" y="1708"/>
                  </a:lnTo>
                  <a:lnTo>
                    <a:pt x="2817" y="1452"/>
                  </a:lnTo>
                  <a:lnTo>
                    <a:pt x="2817" y="1153"/>
                  </a:lnTo>
                  <a:lnTo>
                    <a:pt x="2731" y="897"/>
                  </a:lnTo>
                  <a:lnTo>
                    <a:pt x="2603" y="641"/>
                  </a:lnTo>
                  <a:lnTo>
                    <a:pt x="2433" y="427"/>
                  </a:lnTo>
                  <a:lnTo>
                    <a:pt x="2219" y="257"/>
                  </a:lnTo>
                  <a:lnTo>
                    <a:pt x="1963" y="129"/>
                  </a:lnTo>
                  <a:lnTo>
                    <a:pt x="1707" y="43"/>
                  </a:lnTo>
                  <a:lnTo>
                    <a:pt x="14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8"/>
            <p:cNvSpPr/>
            <p:nvPr/>
          </p:nvSpPr>
          <p:spPr>
            <a:xfrm>
              <a:off x="2864750" y="3310900"/>
              <a:ext cx="70425" cy="71500"/>
            </a:xfrm>
            <a:custGeom>
              <a:avLst/>
              <a:gdLst/>
              <a:ahLst/>
              <a:cxnLst/>
              <a:rect l="l" t="t" r="r" b="b"/>
              <a:pathLst>
                <a:path w="2817" h="2860" extrusionOk="0">
                  <a:moveTo>
                    <a:pt x="1408" y="1"/>
                  </a:moveTo>
                  <a:lnTo>
                    <a:pt x="1110" y="43"/>
                  </a:lnTo>
                  <a:lnTo>
                    <a:pt x="854" y="129"/>
                  </a:lnTo>
                  <a:lnTo>
                    <a:pt x="598" y="257"/>
                  </a:lnTo>
                  <a:lnTo>
                    <a:pt x="384" y="427"/>
                  </a:lnTo>
                  <a:lnTo>
                    <a:pt x="214" y="641"/>
                  </a:lnTo>
                  <a:lnTo>
                    <a:pt x="86" y="897"/>
                  </a:lnTo>
                  <a:lnTo>
                    <a:pt x="0" y="1153"/>
                  </a:lnTo>
                  <a:lnTo>
                    <a:pt x="0" y="1452"/>
                  </a:lnTo>
                  <a:lnTo>
                    <a:pt x="0" y="1708"/>
                  </a:lnTo>
                  <a:lnTo>
                    <a:pt x="86" y="1964"/>
                  </a:lnTo>
                  <a:lnTo>
                    <a:pt x="214" y="2220"/>
                  </a:lnTo>
                  <a:lnTo>
                    <a:pt x="384" y="2433"/>
                  </a:lnTo>
                  <a:lnTo>
                    <a:pt x="598" y="2604"/>
                  </a:lnTo>
                  <a:lnTo>
                    <a:pt x="854" y="2732"/>
                  </a:lnTo>
                  <a:lnTo>
                    <a:pt x="1110" y="2817"/>
                  </a:lnTo>
                  <a:lnTo>
                    <a:pt x="1408" y="2860"/>
                  </a:lnTo>
                  <a:lnTo>
                    <a:pt x="1707" y="2817"/>
                  </a:lnTo>
                  <a:lnTo>
                    <a:pt x="1963" y="2732"/>
                  </a:lnTo>
                  <a:lnTo>
                    <a:pt x="2177" y="2604"/>
                  </a:lnTo>
                  <a:lnTo>
                    <a:pt x="2390" y="2433"/>
                  </a:lnTo>
                  <a:lnTo>
                    <a:pt x="2561" y="2220"/>
                  </a:lnTo>
                  <a:lnTo>
                    <a:pt x="2689" y="1964"/>
                  </a:lnTo>
                  <a:lnTo>
                    <a:pt x="2774" y="1708"/>
                  </a:lnTo>
                  <a:lnTo>
                    <a:pt x="2817" y="1452"/>
                  </a:lnTo>
                  <a:lnTo>
                    <a:pt x="2774" y="1153"/>
                  </a:lnTo>
                  <a:lnTo>
                    <a:pt x="2689" y="897"/>
                  </a:lnTo>
                  <a:lnTo>
                    <a:pt x="2561" y="641"/>
                  </a:lnTo>
                  <a:lnTo>
                    <a:pt x="2390" y="427"/>
                  </a:lnTo>
                  <a:lnTo>
                    <a:pt x="2177" y="257"/>
                  </a:lnTo>
                  <a:lnTo>
                    <a:pt x="1963" y="129"/>
                  </a:lnTo>
                  <a:lnTo>
                    <a:pt x="1707" y="43"/>
                  </a:lnTo>
                  <a:lnTo>
                    <a:pt x="14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8"/>
            <p:cNvSpPr/>
            <p:nvPr/>
          </p:nvSpPr>
          <p:spPr>
            <a:xfrm>
              <a:off x="2949025" y="3310900"/>
              <a:ext cx="71500" cy="71500"/>
            </a:xfrm>
            <a:custGeom>
              <a:avLst/>
              <a:gdLst/>
              <a:ahLst/>
              <a:cxnLst/>
              <a:rect l="l" t="t" r="r" b="b"/>
              <a:pathLst>
                <a:path w="2860" h="2860" extrusionOk="0">
                  <a:moveTo>
                    <a:pt x="1409" y="1"/>
                  </a:moveTo>
                  <a:lnTo>
                    <a:pt x="1153" y="43"/>
                  </a:lnTo>
                  <a:lnTo>
                    <a:pt x="897" y="129"/>
                  </a:lnTo>
                  <a:lnTo>
                    <a:pt x="641" y="257"/>
                  </a:lnTo>
                  <a:lnTo>
                    <a:pt x="427" y="427"/>
                  </a:lnTo>
                  <a:lnTo>
                    <a:pt x="257" y="641"/>
                  </a:lnTo>
                  <a:lnTo>
                    <a:pt x="129" y="897"/>
                  </a:lnTo>
                  <a:lnTo>
                    <a:pt x="43" y="1153"/>
                  </a:lnTo>
                  <a:lnTo>
                    <a:pt x="0" y="1452"/>
                  </a:lnTo>
                  <a:lnTo>
                    <a:pt x="43" y="1708"/>
                  </a:lnTo>
                  <a:lnTo>
                    <a:pt x="129" y="1964"/>
                  </a:lnTo>
                  <a:lnTo>
                    <a:pt x="257" y="2220"/>
                  </a:lnTo>
                  <a:lnTo>
                    <a:pt x="427" y="2433"/>
                  </a:lnTo>
                  <a:lnTo>
                    <a:pt x="641" y="2604"/>
                  </a:lnTo>
                  <a:lnTo>
                    <a:pt x="897" y="2732"/>
                  </a:lnTo>
                  <a:lnTo>
                    <a:pt x="1153" y="2817"/>
                  </a:lnTo>
                  <a:lnTo>
                    <a:pt x="1409" y="2860"/>
                  </a:lnTo>
                  <a:lnTo>
                    <a:pt x="1707" y="2817"/>
                  </a:lnTo>
                  <a:lnTo>
                    <a:pt x="1964" y="2732"/>
                  </a:lnTo>
                  <a:lnTo>
                    <a:pt x="2220" y="2604"/>
                  </a:lnTo>
                  <a:lnTo>
                    <a:pt x="2433" y="2433"/>
                  </a:lnTo>
                  <a:lnTo>
                    <a:pt x="2604" y="2220"/>
                  </a:lnTo>
                  <a:lnTo>
                    <a:pt x="2732" y="1964"/>
                  </a:lnTo>
                  <a:lnTo>
                    <a:pt x="2817" y="1708"/>
                  </a:lnTo>
                  <a:lnTo>
                    <a:pt x="2860" y="1452"/>
                  </a:lnTo>
                  <a:lnTo>
                    <a:pt x="2817" y="1153"/>
                  </a:lnTo>
                  <a:lnTo>
                    <a:pt x="2732" y="897"/>
                  </a:lnTo>
                  <a:lnTo>
                    <a:pt x="2604" y="641"/>
                  </a:lnTo>
                  <a:lnTo>
                    <a:pt x="2433" y="427"/>
                  </a:lnTo>
                  <a:lnTo>
                    <a:pt x="2220" y="257"/>
                  </a:lnTo>
                  <a:lnTo>
                    <a:pt x="1964" y="129"/>
                  </a:lnTo>
                  <a:lnTo>
                    <a:pt x="1707" y="43"/>
                  </a:lnTo>
                  <a:lnTo>
                    <a:pt x="14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8"/>
            <p:cNvSpPr/>
            <p:nvPr/>
          </p:nvSpPr>
          <p:spPr>
            <a:xfrm>
              <a:off x="2526550" y="3841150"/>
              <a:ext cx="168575" cy="187775"/>
            </a:xfrm>
            <a:custGeom>
              <a:avLst/>
              <a:gdLst/>
              <a:ahLst/>
              <a:cxnLst/>
              <a:rect l="l" t="t" r="r" b="b"/>
              <a:pathLst>
                <a:path w="6743" h="7511" extrusionOk="0">
                  <a:moveTo>
                    <a:pt x="1579" y="0"/>
                  </a:moveTo>
                  <a:lnTo>
                    <a:pt x="1366" y="43"/>
                  </a:lnTo>
                  <a:lnTo>
                    <a:pt x="1195" y="85"/>
                  </a:lnTo>
                  <a:lnTo>
                    <a:pt x="0" y="640"/>
                  </a:lnTo>
                  <a:lnTo>
                    <a:pt x="683" y="1835"/>
                  </a:lnTo>
                  <a:lnTo>
                    <a:pt x="1281" y="2902"/>
                  </a:lnTo>
                  <a:lnTo>
                    <a:pt x="1878" y="3883"/>
                  </a:lnTo>
                  <a:lnTo>
                    <a:pt x="2561" y="4908"/>
                  </a:lnTo>
                  <a:lnTo>
                    <a:pt x="3414" y="6102"/>
                  </a:lnTo>
                  <a:lnTo>
                    <a:pt x="4438" y="7511"/>
                  </a:lnTo>
                  <a:lnTo>
                    <a:pt x="6743" y="6273"/>
                  </a:lnTo>
                  <a:lnTo>
                    <a:pt x="6530" y="5462"/>
                  </a:lnTo>
                  <a:lnTo>
                    <a:pt x="6060" y="3670"/>
                  </a:lnTo>
                  <a:lnTo>
                    <a:pt x="5761" y="2774"/>
                  </a:lnTo>
                  <a:lnTo>
                    <a:pt x="5505" y="1963"/>
                  </a:lnTo>
                  <a:lnTo>
                    <a:pt x="5249" y="1408"/>
                  </a:lnTo>
                  <a:lnTo>
                    <a:pt x="5164" y="1280"/>
                  </a:lnTo>
                  <a:lnTo>
                    <a:pt x="5079" y="1280"/>
                  </a:lnTo>
                  <a:lnTo>
                    <a:pt x="5036" y="1323"/>
                  </a:lnTo>
                  <a:lnTo>
                    <a:pt x="4993" y="1408"/>
                  </a:lnTo>
                  <a:lnTo>
                    <a:pt x="4908" y="1664"/>
                  </a:lnTo>
                  <a:lnTo>
                    <a:pt x="4908" y="1963"/>
                  </a:lnTo>
                  <a:lnTo>
                    <a:pt x="4908" y="2304"/>
                  </a:lnTo>
                  <a:lnTo>
                    <a:pt x="4951" y="2945"/>
                  </a:lnTo>
                  <a:lnTo>
                    <a:pt x="4993" y="3243"/>
                  </a:lnTo>
                  <a:lnTo>
                    <a:pt x="4054" y="2219"/>
                  </a:lnTo>
                  <a:lnTo>
                    <a:pt x="3286" y="1280"/>
                  </a:lnTo>
                  <a:lnTo>
                    <a:pt x="2561" y="427"/>
                  </a:lnTo>
                  <a:lnTo>
                    <a:pt x="2433" y="256"/>
                  </a:lnTo>
                  <a:lnTo>
                    <a:pt x="2262" y="171"/>
                  </a:lnTo>
                  <a:lnTo>
                    <a:pt x="2091" y="85"/>
                  </a:lnTo>
                  <a:lnTo>
                    <a:pt x="1921" y="43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8"/>
            <p:cNvSpPr/>
            <p:nvPr/>
          </p:nvSpPr>
          <p:spPr>
            <a:xfrm>
              <a:off x="2558550" y="3842200"/>
              <a:ext cx="49100" cy="64050"/>
            </a:xfrm>
            <a:custGeom>
              <a:avLst/>
              <a:gdLst/>
              <a:ahLst/>
              <a:cxnLst/>
              <a:rect l="l" t="t" r="r" b="b"/>
              <a:pathLst>
                <a:path w="1964" h="2562" extrusionOk="0">
                  <a:moveTo>
                    <a:pt x="43" y="1"/>
                  </a:moveTo>
                  <a:lnTo>
                    <a:pt x="1" y="43"/>
                  </a:lnTo>
                  <a:lnTo>
                    <a:pt x="1" y="86"/>
                  </a:lnTo>
                  <a:lnTo>
                    <a:pt x="1" y="129"/>
                  </a:lnTo>
                  <a:lnTo>
                    <a:pt x="1836" y="2561"/>
                  </a:lnTo>
                  <a:lnTo>
                    <a:pt x="1921" y="2561"/>
                  </a:lnTo>
                  <a:lnTo>
                    <a:pt x="1964" y="2518"/>
                  </a:lnTo>
                  <a:lnTo>
                    <a:pt x="1964" y="2476"/>
                  </a:lnTo>
                  <a:lnTo>
                    <a:pt x="129" y="43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8"/>
            <p:cNvSpPr/>
            <p:nvPr/>
          </p:nvSpPr>
          <p:spPr>
            <a:xfrm>
              <a:off x="2539350" y="3851800"/>
              <a:ext cx="49100" cy="64050"/>
            </a:xfrm>
            <a:custGeom>
              <a:avLst/>
              <a:gdLst/>
              <a:ahLst/>
              <a:cxnLst/>
              <a:rect l="l" t="t" r="r" b="b"/>
              <a:pathLst>
                <a:path w="1964" h="2562" extrusionOk="0">
                  <a:moveTo>
                    <a:pt x="0" y="1"/>
                  </a:moveTo>
                  <a:lnTo>
                    <a:pt x="0" y="43"/>
                  </a:lnTo>
                  <a:lnTo>
                    <a:pt x="0" y="86"/>
                  </a:lnTo>
                  <a:lnTo>
                    <a:pt x="1835" y="2519"/>
                  </a:lnTo>
                  <a:lnTo>
                    <a:pt x="1878" y="2561"/>
                  </a:lnTo>
                  <a:lnTo>
                    <a:pt x="1921" y="2519"/>
                  </a:lnTo>
                  <a:lnTo>
                    <a:pt x="1963" y="2476"/>
                  </a:lnTo>
                  <a:lnTo>
                    <a:pt x="1963" y="2433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8"/>
            <p:cNvSpPr/>
            <p:nvPr/>
          </p:nvSpPr>
          <p:spPr>
            <a:xfrm>
              <a:off x="2630025" y="3926475"/>
              <a:ext cx="30975" cy="69375"/>
            </a:xfrm>
            <a:custGeom>
              <a:avLst/>
              <a:gdLst/>
              <a:ahLst/>
              <a:cxnLst/>
              <a:rect l="l" t="t" r="r" b="b"/>
              <a:pathLst>
                <a:path w="1239" h="2775" extrusionOk="0">
                  <a:moveTo>
                    <a:pt x="257" y="1"/>
                  </a:moveTo>
                  <a:lnTo>
                    <a:pt x="214" y="44"/>
                  </a:lnTo>
                  <a:lnTo>
                    <a:pt x="129" y="257"/>
                  </a:lnTo>
                  <a:lnTo>
                    <a:pt x="43" y="513"/>
                  </a:lnTo>
                  <a:lnTo>
                    <a:pt x="1" y="854"/>
                  </a:lnTo>
                  <a:lnTo>
                    <a:pt x="43" y="1239"/>
                  </a:lnTo>
                  <a:lnTo>
                    <a:pt x="129" y="1452"/>
                  </a:lnTo>
                  <a:lnTo>
                    <a:pt x="214" y="1708"/>
                  </a:lnTo>
                  <a:lnTo>
                    <a:pt x="385" y="1964"/>
                  </a:lnTo>
                  <a:lnTo>
                    <a:pt x="556" y="2220"/>
                  </a:lnTo>
                  <a:lnTo>
                    <a:pt x="812" y="2476"/>
                  </a:lnTo>
                  <a:lnTo>
                    <a:pt x="1110" y="2775"/>
                  </a:lnTo>
                  <a:lnTo>
                    <a:pt x="1196" y="2775"/>
                  </a:lnTo>
                  <a:lnTo>
                    <a:pt x="1238" y="2689"/>
                  </a:lnTo>
                  <a:lnTo>
                    <a:pt x="1196" y="2647"/>
                  </a:lnTo>
                  <a:lnTo>
                    <a:pt x="940" y="2391"/>
                  </a:lnTo>
                  <a:lnTo>
                    <a:pt x="684" y="2135"/>
                  </a:lnTo>
                  <a:lnTo>
                    <a:pt x="513" y="1879"/>
                  </a:lnTo>
                  <a:lnTo>
                    <a:pt x="385" y="1665"/>
                  </a:lnTo>
                  <a:lnTo>
                    <a:pt x="257" y="1452"/>
                  </a:lnTo>
                  <a:lnTo>
                    <a:pt x="214" y="1239"/>
                  </a:lnTo>
                  <a:lnTo>
                    <a:pt x="129" y="854"/>
                  </a:lnTo>
                  <a:lnTo>
                    <a:pt x="171" y="556"/>
                  </a:lnTo>
                  <a:lnTo>
                    <a:pt x="214" y="342"/>
                  </a:lnTo>
                  <a:lnTo>
                    <a:pt x="342" y="129"/>
                  </a:lnTo>
                  <a:lnTo>
                    <a:pt x="342" y="86"/>
                  </a:lnTo>
                  <a:lnTo>
                    <a:pt x="299" y="44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8"/>
            <p:cNvSpPr/>
            <p:nvPr/>
          </p:nvSpPr>
          <p:spPr>
            <a:xfrm>
              <a:off x="2580950" y="3926475"/>
              <a:ext cx="36300" cy="46975"/>
            </a:xfrm>
            <a:custGeom>
              <a:avLst/>
              <a:gdLst/>
              <a:ahLst/>
              <a:cxnLst/>
              <a:rect l="l" t="t" r="r" b="b"/>
              <a:pathLst>
                <a:path w="1452" h="1879" extrusionOk="0">
                  <a:moveTo>
                    <a:pt x="43" y="1"/>
                  </a:moveTo>
                  <a:lnTo>
                    <a:pt x="1" y="44"/>
                  </a:lnTo>
                  <a:lnTo>
                    <a:pt x="1" y="86"/>
                  </a:lnTo>
                  <a:lnTo>
                    <a:pt x="1" y="129"/>
                  </a:lnTo>
                  <a:lnTo>
                    <a:pt x="43" y="129"/>
                  </a:lnTo>
                  <a:lnTo>
                    <a:pt x="214" y="172"/>
                  </a:lnTo>
                  <a:lnTo>
                    <a:pt x="385" y="214"/>
                  </a:lnTo>
                  <a:lnTo>
                    <a:pt x="598" y="342"/>
                  </a:lnTo>
                  <a:lnTo>
                    <a:pt x="812" y="556"/>
                  </a:lnTo>
                  <a:lnTo>
                    <a:pt x="982" y="854"/>
                  </a:lnTo>
                  <a:lnTo>
                    <a:pt x="1196" y="1239"/>
                  </a:lnTo>
                  <a:lnTo>
                    <a:pt x="1324" y="1793"/>
                  </a:lnTo>
                  <a:lnTo>
                    <a:pt x="1366" y="1836"/>
                  </a:lnTo>
                  <a:lnTo>
                    <a:pt x="1409" y="1879"/>
                  </a:lnTo>
                  <a:lnTo>
                    <a:pt x="1452" y="1836"/>
                  </a:lnTo>
                  <a:lnTo>
                    <a:pt x="1452" y="1793"/>
                  </a:lnTo>
                  <a:lnTo>
                    <a:pt x="1324" y="1196"/>
                  </a:lnTo>
                  <a:lnTo>
                    <a:pt x="1110" y="726"/>
                  </a:lnTo>
                  <a:lnTo>
                    <a:pt x="897" y="428"/>
                  </a:lnTo>
                  <a:lnTo>
                    <a:pt x="641" y="214"/>
                  </a:lnTo>
                  <a:lnTo>
                    <a:pt x="427" y="86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8"/>
            <p:cNvSpPr/>
            <p:nvPr/>
          </p:nvSpPr>
          <p:spPr>
            <a:xfrm>
              <a:off x="4002025" y="3841150"/>
              <a:ext cx="168600" cy="187775"/>
            </a:xfrm>
            <a:custGeom>
              <a:avLst/>
              <a:gdLst/>
              <a:ahLst/>
              <a:cxnLst/>
              <a:rect l="l" t="t" r="r" b="b"/>
              <a:pathLst>
                <a:path w="6744" h="7511" extrusionOk="0">
                  <a:moveTo>
                    <a:pt x="4993" y="0"/>
                  </a:moveTo>
                  <a:lnTo>
                    <a:pt x="4823" y="43"/>
                  </a:lnTo>
                  <a:lnTo>
                    <a:pt x="4652" y="85"/>
                  </a:lnTo>
                  <a:lnTo>
                    <a:pt x="4481" y="171"/>
                  </a:lnTo>
                  <a:lnTo>
                    <a:pt x="4353" y="256"/>
                  </a:lnTo>
                  <a:lnTo>
                    <a:pt x="4225" y="427"/>
                  </a:lnTo>
                  <a:lnTo>
                    <a:pt x="3500" y="1280"/>
                  </a:lnTo>
                  <a:lnTo>
                    <a:pt x="2689" y="2219"/>
                  </a:lnTo>
                  <a:lnTo>
                    <a:pt x="1793" y="3243"/>
                  </a:lnTo>
                  <a:lnTo>
                    <a:pt x="1793" y="2945"/>
                  </a:lnTo>
                  <a:lnTo>
                    <a:pt x="1878" y="2304"/>
                  </a:lnTo>
                  <a:lnTo>
                    <a:pt x="1878" y="1963"/>
                  </a:lnTo>
                  <a:lnTo>
                    <a:pt x="1835" y="1664"/>
                  </a:lnTo>
                  <a:lnTo>
                    <a:pt x="1793" y="1408"/>
                  </a:lnTo>
                  <a:lnTo>
                    <a:pt x="1707" y="1323"/>
                  </a:lnTo>
                  <a:lnTo>
                    <a:pt x="1665" y="1280"/>
                  </a:lnTo>
                  <a:lnTo>
                    <a:pt x="1579" y="1280"/>
                  </a:lnTo>
                  <a:lnTo>
                    <a:pt x="1494" y="1408"/>
                  </a:lnTo>
                  <a:lnTo>
                    <a:pt x="1238" y="1963"/>
                  </a:lnTo>
                  <a:lnTo>
                    <a:pt x="982" y="2774"/>
                  </a:lnTo>
                  <a:lnTo>
                    <a:pt x="683" y="3670"/>
                  </a:lnTo>
                  <a:lnTo>
                    <a:pt x="214" y="5462"/>
                  </a:lnTo>
                  <a:lnTo>
                    <a:pt x="0" y="6273"/>
                  </a:lnTo>
                  <a:lnTo>
                    <a:pt x="2305" y="7511"/>
                  </a:lnTo>
                  <a:lnTo>
                    <a:pt x="3329" y="6102"/>
                  </a:lnTo>
                  <a:lnTo>
                    <a:pt x="4183" y="4908"/>
                  </a:lnTo>
                  <a:lnTo>
                    <a:pt x="4865" y="3883"/>
                  </a:lnTo>
                  <a:lnTo>
                    <a:pt x="5463" y="2902"/>
                  </a:lnTo>
                  <a:lnTo>
                    <a:pt x="6103" y="1835"/>
                  </a:lnTo>
                  <a:lnTo>
                    <a:pt x="6743" y="640"/>
                  </a:lnTo>
                  <a:lnTo>
                    <a:pt x="5548" y="85"/>
                  </a:lnTo>
                  <a:lnTo>
                    <a:pt x="5377" y="43"/>
                  </a:lnTo>
                  <a:lnTo>
                    <a:pt x="5164" y="0"/>
                  </a:ln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8"/>
            <p:cNvSpPr/>
            <p:nvPr/>
          </p:nvSpPr>
          <p:spPr>
            <a:xfrm>
              <a:off x="4089500" y="3842200"/>
              <a:ext cx="50175" cy="64050"/>
            </a:xfrm>
            <a:custGeom>
              <a:avLst/>
              <a:gdLst/>
              <a:ahLst/>
              <a:cxnLst/>
              <a:rect l="l" t="t" r="r" b="b"/>
              <a:pathLst>
                <a:path w="2007" h="2562" extrusionOk="0">
                  <a:moveTo>
                    <a:pt x="1921" y="1"/>
                  </a:moveTo>
                  <a:lnTo>
                    <a:pt x="1878" y="43"/>
                  </a:lnTo>
                  <a:lnTo>
                    <a:pt x="1" y="2476"/>
                  </a:lnTo>
                  <a:lnTo>
                    <a:pt x="1" y="2518"/>
                  </a:lnTo>
                  <a:lnTo>
                    <a:pt x="43" y="2561"/>
                  </a:lnTo>
                  <a:lnTo>
                    <a:pt x="129" y="2561"/>
                  </a:lnTo>
                  <a:lnTo>
                    <a:pt x="1964" y="129"/>
                  </a:lnTo>
                  <a:lnTo>
                    <a:pt x="2006" y="86"/>
                  </a:lnTo>
                  <a:lnTo>
                    <a:pt x="1964" y="43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8"/>
            <p:cNvSpPr/>
            <p:nvPr/>
          </p:nvSpPr>
          <p:spPr>
            <a:xfrm>
              <a:off x="4108700" y="3851800"/>
              <a:ext cx="50175" cy="64050"/>
            </a:xfrm>
            <a:custGeom>
              <a:avLst/>
              <a:gdLst/>
              <a:ahLst/>
              <a:cxnLst/>
              <a:rect l="l" t="t" r="r" b="b"/>
              <a:pathLst>
                <a:path w="2007" h="2562" extrusionOk="0">
                  <a:moveTo>
                    <a:pt x="1879" y="1"/>
                  </a:moveTo>
                  <a:lnTo>
                    <a:pt x="1" y="2433"/>
                  </a:lnTo>
                  <a:lnTo>
                    <a:pt x="1" y="2476"/>
                  </a:lnTo>
                  <a:lnTo>
                    <a:pt x="44" y="2519"/>
                  </a:lnTo>
                  <a:lnTo>
                    <a:pt x="86" y="2561"/>
                  </a:lnTo>
                  <a:lnTo>
                    <a:pt x="129" y="2519"/>
                  </a:lnTo>
                  <a:lnTo>
                    <a:pt x="1964" y="86"/>
                  </a:lnTo>
                  <a:lnTo>
                    <a:pt x="2007" y="43"/>
                  </a:lnTo>
                  <a:lnTo>
                    <a:pt x="19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8"/>
            <p:cNvSpPr/>
            <p:nvPr/>
          </p:nvSpPr>
          <p:spPr>
            <a:xfrm>
              <a:off x="4036175" y="3926475"/>
              <a:ext cx="30950" cy="69375"/>
            </a:xfrm>
            <a:custGeom>
              <a:avLst/>
              <a:gdLst/>
              <a:ahLst/>
              <a:cxnLst/>
              <a:rect l="l" t="t" r="r" b="b"/>
              <a:pathLst>
                <a:path w="1238" h="2775" extrusionOk="0">
                  <a:moveTo>
                    <a:pt x="982" y="1"/>
                  </a:moveTo>
                  <a:lnTo>
                    <a:pt x="939" y="44"/>
                  </a:lnTo>
                  <a:lnTo>
                    <a:pt x="896" y="86"/>
                  </a:lnTo>
                  <a:lnTo>
                    <a:pt x="896" y="129"/>
                  </a:lnTo>
                  <a:lnTo>
                    <a:pt x="1024" y="342"/>
                  </a:lnTo>
                  <a:lnTo>
                    <a:pt x="1067" y="556"/>
                  </a:lnTo>
                  <a:lnTo>
                    <a:pt x="1110" y="854"/>
                  </a:lnTo>
                  <a:lnTo>
                    <a:pt x="1067" y="1239"/>
                  </a:lnTo>
                  <a:lnTo>
                    <a:pt x="982" y="1452"/>
                  </a:lnTo>
                  <a:lnTo>
                    <a:pt x="896" y="1665"/>
                  </a:lnTo>
                  <a:lnTo>
                    <a:pt x="726" y="1879"/>
                  </a:lnTo>
                  <a:lnTo>
                    <a:pt x="555" y="2135"/>
                  </a:lnTo>
                  <a:lnTo>
                    <a:pt x="299" y="2391"/>
                  </a:lnTo>
                  <a:lnTo>
                    <a:pt x="43" y="2647"/>
                  </a:lnTo>
                  <a:lnTo>
                    <a:pt x="0" y="2689"/>
                  </a:lnTo>
                  <a:lnTo>
                    <a:pt x="43" y="2775"/>
                  </a:lnTo>
                  <a:lnTo>
                    <a:pt x="128" y="2775"/>
                  </a:lnTo>
                  <a:lnTo>
                    <a:pt x="427" y="2476"/>
                  </a:lnTo>
                  <a:lnTo>
                    <a:pt x="683" y="2220"/>
                  </a:lnTo>
                  <a:lnTo>
                    <a:pt x="854" y="1964"/>
                  </a:lnTo>
                  <a:lnTo>
                    <a:pt x="1024" y="1708"/>
                  </a:lnTo>
                  <a:lnTo>
                    <a:pt x="1110" y="1452"/>
                  </a:lnTo>
                  <a:lnTo>
                    <a:pt x="1195" y="1239"/>
                  </a:lnTo>
                  <a:lnTo>
                    <a:pt x="1238" y="854"/>
                  </a:lnTo>
                  <a:lnTo>
                    <a:pt x="1195" y="513"/>
                  </a:lnTo>
                  <a:lnTo>
                    <a:pt x="1152" y="257"/>
                  </a:lnTo>
                  <a:lnTo>
                    <a:pt x="1024" y="44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8"/>
            <p:cNvSpPr/>
            <p:nvPr/>
          </p:nvSpPr>
          <p:spPr>
            <a:xfrm>
              <a:off x="4079900" y="3926475"/>
              <a:ext cx="36300" cy="46975"/>
            </a:xfrm>
            <a:custGeom>
              <a:avLst/>
              <a:gdLst/>
              <a:ahLst/>
              <a:cxnLst/>
              <a:rect l="l" t="t" r="r" b="b"/>
              <a:pathLst>
                <a:path w="1452" h="1879" extrusionOk="0">
                  <a:moveTo>
                    <a:pt x="1196" y="1"/>
                  </a:moveTo>
                  <a:lnTo>
                    <a:pt x="1025" y="86"/>
                  </a:lnTo>
                  <a:lnTo>
                    <a:pt x="812" y="214"/>
                  </a:lnTo>
                  <a:lnTo>
                    <a:pt x="555" y="428"/>
                  </a:lnTo>
                  <a:lnTo>
                    <a:pt x="342" y="726"/>
                  </a:lnTo>
                  <a:lnTo>
                    <a:pt x="129" y="1196"/>
                  </a:lnTo>
                  <a:lnTo>
                    <a:pt x="1" y="1793"/>
                  </a:lnTo>
                  <a:lnTo>
                    <a:pt x="1" y="1836"/>
                  </a:lnTo>
                  <a:lnTo>
                    <a:pt x="43" y="1879"/>
                  </a:lnTo>
                  <a:lnTo>
                    <a:pt x="86" y="1836"/>
                  </a:lnTo>
                  <a:lnTo>
                    <a:pt x="129" y="1793"/>
                  </a:lnTo>
                  <a:lnTo>
                    <a:pt x="257" y="1281"/>
                  </a:lnTo>
                  <a:lnTo>
                    <a:pt x="427" y="854"/>
                  </a:lnTo>
                  <a:lnTo>
                    <a:pt x="641" y="556"/>
                  </a:lnTo>
                  <a:lnTo>
                    <a:pt x="854" y="385"/>
                  </a:lnTo>
                  <a:lnTo>
                    <a:pt x="1025" y="257"/>
                  </a:lnTo>
                  <a:lnTo>
                    <a:pt x="1196" y="172"/>
                  </a:lnTo>
                  <a:lnTo>
                    <a:pt x="1366" y="129"/>
                  </a:lnTo>
                  <a:lnTo>
                    <a:pt x="1452" y="129"/>
                  </a:lnTo>
                  <a:lnTo>
                    <a:pt x="1452" y="86"/>
                  </a:lnTo>
                  <a:lnTo>
                    <a:pt x="1452" y="44"/>
                  </a:lnTo>
                  <a:lnTo>
                    <a:pt x="14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8"/>
            <p:cNvSpPr/>
            <p:nvPr/>
          </p:nvSpPr>
          <p:spPr>
            <a:xfrm>
              <a:off x="3254150" y="3584025"/>
              <a:ext cx="151525" cy="280600"/>
            </a:xfrm>
            <a:custGeom>
              <a:avLst/>
              <a:gdLst/>
              <a:ahLst/>
              <a:cxnLst/>
              <a:rect l="l" t="t" r="r" b="b"/>
              <a:pathLst>
                <a:path w="6061" h="11224" extrusionOk="0">
                  <a:moveTo>
                    <a:pt x="3158" y="0"/>
                  </a:moveTo>
                  <a:lnTo>
                    <a:pt x="2902" y="43"/>
                  </a:lnTo>
                  <a:lnTo>
                    <a:pt x="2646" y="86"/>
                  </a:lnTo>
                  <a:lnTo>
                    <a:pt x="2348" y="128"/>
                  </a:lnTo>
                  <a:lnTo>
                    <a:pt x="2092" y="256"/>
                  </a:lnTo>
                  <a:lnTo>
                    <a:pt x="1878" y="385"/>
                  </a:lnTo>
                  <a:lnTo>
                    <a:pt x="1622" y="513"/>
                  </a:lnTo>
                  <a:lnTo>
                    <a:pt x="1409" y="683"/>
                  </a:lnTo>
                  <a:lnTo>
                    <a:pt x="1238" y="854"/>
                  </a:lnTo>
                  <a:lnTo>
                    <a:pt x="1067" y="1067"/>
                  </a:lnTo>
                  <a:lnTo>
                    <a:pt x="897" y="1281"/>
                  </a:lnTo>
                  <a:lnTo>
                    <a:pt x="769" y="1537"/>
                  </a:lnTo>
                  <a:lnTo>
                    <a:pt x="641" y="1750"/>
                  </a:lnTo>
                  <a:lnTo>
                    <a:pt x="555" y="2049"/>
                  </a:lnTo>
                  <a:lnTo>
                    <a:pt x="513" y="2305"/>
                  </a:lnTo>
                  <a:lnTo>
                    <a:pt x="470" y="2604"/>
                  </a:lnTo>
                  <a:lnTo>
                    <a:pt x="43" y="8237"/>
                  </a:lnTo>
                  <a:lnTo>
                    <a:pt x="0" y="8535"/>
                  </a:lnTo>
                  <a:lnTo>
                    <a:pt x="43" y="8791"/>
                  </a:lnTo>
                  <a:lnTo>
                    <a:pt x="86" y="9047"/>
                  </a:lnTo>
                  <a:lnTo>
                    <a:pt x="171" y="9346"/>
                  </a:lnTo>
                  <a:lnTo>
                    <a:pt x="257" y="9602"/>
                  </a:lnTo>
                  <a:lnTo>
                    <a:pt x="385" y="9816"/>
                  </a:lnTo>
                  <a:lnTo>
                    <a:pt x="513" y="10029"/>
                  </a:lnTo>
                  <a:lnTo>
                    <a:pt x="683" y="10242"/>
                  </a:lnTo>
                  <a:lnTo>
                    <a:pt x="897" y="10456"/>
                  </a:lnTo>
                  <a:lnTo>
                    <a:pt x="1067" y="10626"/>
                  </a:lnTo>
                  <a:lnTo>
                    <a:pt x="1323" y="10797"/>
                  </a:lnTo>
                  <a:lnTo>
                    <a:pt x="1537" y="10925"/>
                  </a:lnTo>
                  <a:lnTo>
                    <a:pt x="1793" y="11053"/>
                  </a:lnTo>
                  <a:lnTo>
                    <a:pt x="2049" y="11139"/>
                  </a:lnTo>
                  <a:lnTo>
                    <a:pt x="2305" y="11181"/>
                  </a:lnTo>
                  <a:lnTo>
                    <a:pt x="2604" y="11224"/>
                  </a:lnTo>
                  <a:lnTo>
                    <a:pt x="3158" y="11224"/>
                  </a:lnTo>
                  <a:lnTo>
                    <a:pt x="3457" y="11181"/>
                  </a:lnTo>
                  <a:lnTo>
                    <a:pt x="3713" y="11096"/>
                  </a:lnTo>
                  <a:lnTo>
                    <a:pt x="3969" y="11010"/>
                  </a:lnTo>
                  <a:lnTo>
                    <a:pt x="4183" y="10882"/>
                  </a:lnTo>
                  <a:lnTo>
                    <a:pt x="4439" y="10712"/>
                  </a:lnTo>
                  <a:lnTo>
                    <a:pt x="4652" y="10584"/>
                  </a:lnTo>
                  <a:lnTo>
                    <a:pt x="4823" y="10370"/>
                  </a:lnTo>
                  <a:lnTo>
                    <a:pt x="4993" y="10157"/>
                  </a:lnTo>
                  <a:lnTo>
                    <a:pt x="5164" y="9944"/>
                  </a:lnTo>
                  <a:lnTo>
                    <a:pt x="5292" y="9730"/>
                  </a:lnTo>
                  <a:lnTo>
                    <a:pt x="5420" y="9474"/>
                  </a:lnTo>
                  <a:lnTo>
                    <a:pt x="5506" y="9218"/>
                  </a:lnTo>
                  <a:lnTo>
                    <a:pt x="5591" y="8919"/>
                  </a:lnTo>
                  <a:lnTo>
                    <a:pt x="5591" y="8663"/>
                  </a:lnTo>
                  <a:lnTo>
                    <a:pt x="6060" y="3030"/>
                  </a:lnTo>
                  <a:lnTo>
                    <a:pt x="6060" y="2732"/>
                  </a:lnTo>
                  <a:lnTo>
                    <a:pt x="6018" y="2433"/>
                  </a:lnTo>
                  <a:lnTo>
                    <a:pt x="5975" y="2177"/>
                  </a:lnTo>
                  <a:lnTo>
                    <a:pt x="5890" y="1921"/>
                  </a:lnTo>
                  <a:lnTo>
                    <a:pt x="5804" y="1665"/>
                  </a:lnTo>
                  <a:lnTo>
                    <a:pt x="5676" y="1409"/>
                  </a:lnTo>
                  <a:lnTo>
                    <a:pt x="5548" y="1195"/>
                  </a:lnTo>
                  <a:lnTo>
                    <a:pt x="5377" y="982"/>
                  </a:lnTo>
                  <a:lnTo>
                    <a:pt x="5207" y="769"/>
                  </a:lnTo>
                  <a:lnTo>
                    <a:pt x="4993" y="598"/>
                  </a:lnTo>
                  <a:lnTo>
                    <a:pt x="4780" y="470"/>
                  </a:lnTo>
                  <a:lnTo>
                    <a:pt x="4524" y="299"/>
                  </a:lnTo>
                  <a:lnTo>
                    <a:pt x="4268" y="214"/>
                  </a:lnTo>
                  <a:lnTo>
                    <a:pt x="4012" y="128"/>
                  </a:lnTo>
                  <a:lnTo>
                    <a:pt x="3756" y="43"/>
                  </a:lnTo>
                  <a:lnTo>
                    <a:pt x="3457" y="0"/>
                  </a:ln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8"/>
            <p:cNvSpPr/>
            <p:nvPr/>
          </p:nvSpPr>
          <p:spPr>
            <a:xfrm>
              <a:off x="3258425" y="3584025"/>
              <a:ext cx="147250" cy="166450"/>
            </a:xfrm>
            <a:custGeom>
              <a:avLst/>
              <a:gdLst/>
              <a:ahLst/>
              <a:cxnLst/>
              <a:rect l="l" t="t" r="r" b="b"/>
              <a:pathLst>
                <a:path w="5890" h="6658" extrusionOk="0">
                  <a:moveTo>
                    <a:pt x="2518" y="0"/>
                  </a:moveTo>
                  <a:lnTo>
                    <a:pt x="2049" y="128"/>
                  </a:lnTo>
                  <a:lnTo>
                    <a:pt x="1579" y="342"/>
                  </a:lnTo>
                  <a:lnTo>
                    <a:pt x="1195" y="598"/>
                  </a:lnTo>
                  <a:lnTo>
                    <a:pt x="854" y="939"/>
                  </a:lnTo>
                  <a:lnTo>
                    <a:pt x="598" y="1366"/>
                  </a:lnTo>
                  <a:lnTo>
                    <a:pt x="384" y="1835"/>
                  </a:lnTo>
                  <a:lnTo>
                    <a:pt x="342" y="2091"/>
                  </a:lnTo>
                  <a:lnTo>
                    <a:pt x="299" y="2348"/>
                  </a:lnTo>
                  <a:lnTo>
                    <a:pt x="0" y="6615"/>
                  </a:lnTo>
                  <a:lnTo>
                    <a:pt x="512" y="6658"/>
                  </a:lnTo>
                  <a:lnTo>
                    <a:pt x="1195" y="6615"/>
                  </a:lnTo>
                  <a:lnTo>
                    <a:pt x="1878" y="6487"/>
                  </a:lnTo>
                  <a:lnTo>
                    <a:pt x="2646" y="6274"/>
                  </a:lnTo>
                  <a:lnTo>
                    <a:pt x="3457" y="6018"/>
                  </a:lnTo>
                  <a:lnTo>
                    <a:pt x="4225" y="5676"/>
                  </a:lnTo>
                  <a:lnTo>
                    <a:pt x="4993" y="5249"/>
                  </a:lnTo>
                  <a:lnTo>
                    <a:pt x="5719" y="4780"/>
                  </a:lnTo>
                  <a:lnTo>
                    <a:pt x="5889" y="2774"/>
                  </a:lnTo>
                  <a:lnTo>
                    <a:pt x="5889" y="2518"/>
                  </a:lnTo>
                  <a:lnTo>
                    <a:pt x="5889" y="2262"/>
                  </a:lnTo>
                  <a:lnTo>
                    <a:pt x="5761" y="1750"/>
                  </a:lnTo>
                  <a:lnTo>
                    <a:pt x="5548" y="1323"/>
                  </a:lnTo>
                  <a:lnTo>
                    <a:pt x="5292" y="897"/>
                  </a:lnTo>
                  <a:lnTo>
                    <a:pt x="4908" y="555"/>
                  </a:lnTo>
                  <a:lnTo>
                    <a:pt x="4524" y="299"/>
                  </a:lnTo>
                  <a:lnTo>
                    <a:pt x="4054" y="128"/>
                  </a:lnTo>
                  <a:lnTo>
                    <a:pt x="3798" y="43"/>
                  </a:lnTo>
                  <a:lnTo>
                    <a:pt x="3542" y="43"/>
                  </a:lnTo>
                  <a:lnTo>
                    <a:pt x="3073" y="0"/>
                  </a:lnTo>
                  <a:close/>
                </a:path>
              </a:pathLst>
            </a:custGeom>
            <a:solidFill>
              <a:srgbClr val="C677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8"/>
            <p:cNvSpPr/>
            <p:nvPr/>
          </p:nvSpPr>
          <p:spPr>
            <a:xfrm>
              <a:off x="3150675" y="3355725"/>
              <a:ext cx="307275" cy="376625"/>
            </a:xfrm>
            <a:custGeom>
              <a:avLst/>
              <a:gdLst/>
              <a:ahLst/>
              <a:cxnLst/>
              <a:rect l="l" t="t" r="r" b="b"/>
              <a:pathLst>
                <a:path w="12291" h="15065" extrusionOk="0">
                  <a:moveTo>
                    <a:pt x="5974" y="0"/>
                  </a:moveTo>
                  <a:lnTo>
                    <a:pt x="5505" y="85"/>
                  </a:lnTo>
                  <a:lnTo>
                    <a:pt x="5078" y="171"/>
                  </a:lnTo>
                  <a:lnTo>
                    <a:pt x="4652" y="299"/>
                  </a:lnTo>
                  <a:lnTo>
                    <a:pt x="4225" y="427"/>
                  </a:lnTo>
                  <a:lnTo>
                    <a:pt x="3798" y="640"/>
                  </a:lnTo>
                  <a:lnTo>
                    <a:pt x="3414" y="854"/>
                  </a:lnTo>
                  <a:lnTo>
                    <a:pt x="3073" y="1067"/>
                  </a:lnTo>
                  <a:lnTo>
                    <a:pt x="2731" y="1366"/>
                  </a:lnTo>
                  <a:lnTo>
                    <a:pt x="2390" y="1664"/>
                  </a:lnTo>
                  <a:lnTo>
                    <a:pt x="2091" y="1963"/>
                  </a:lnTo>
                  <a:lnTo>
                    <a:pt x="1792" y="2304"/>
                  </a:lnTo>
                  <a:lnTo>
                    <a:pt x="1536" y="2689"/>
                  </a:lnTo>
                  <a:lnTo>
                    <a:pt x="1323" y="3073"/>
                  </a:lnTo>
                  <a:lnTo>
                    <a:pt x="1152" y="3457"/>
                  </a:lnTo>
                  <a:lnTo>
                    <a:pt x="1110" y="3457"/>
                  </a:lnTo>
                  <a:lnTo>
                    <a:pt x="1110" y="3499"/>
                  </a:lnTo>
                  <a:lnTo>
                    <a:pt x="939" y="3969"/>
                  </a:lnTo>
                  <a:lnTo>
                    <a:pt x="811" y="4396"/>
                  </a:lnTo>
                  <a:lnTo>
                    <a:pt x="725" y="4865"/>
                  </a:lnTo>
                  <a:lnTo>
                    <a:pt x="640" y="5334"/>
                  </a:lnTo>
                  <a:lnTo>
                    <a:pt x="427" y="6359"/>
                  </a:lnTo>
                  <a:lnTo>
                    <a:pt x="256" y="7468"/>
                  </a:lnTo>
                  <a:lnTo>
                    <a:pt x="85" y="8620"/>
                  </a:lnTo>
                  <a:lnTo>
                    <a:pt x="0" y="9773"/>
                  </a:lnTo>
                  <a:lnTo>
                    <a:pt x="0" y="10327"/>
                  </a:lnTo>
                  <a:lnTo>
                    <a:pt x="43" y="10925"/>
                  </a:lnTo>
                  <a:lnTo>
                    <a:pt x="85" y="11480"/>
                  </a:lnTo>
                  <a:lnTo>
                    <a:pt x="128" y="11992"/>
                  </a:lnTo>
                  <a:lnTo>
                    <a:pt x="256" y="12504"/>
                  </a:lnTo>
                  <a:lnTo>
                    <a:pt x="384" y="13016"/>
                  </a:lnTo>
                  <a:lnTo>
                    <a:pt x="597" y="13485"/>
                  </a:lnTo>
                  <a:lnTo>
                    <a:pt x="811" y="13912"/>
                  </a:lnTo>
                  <a:lnTo>
                    <a:pt x="982" y="14168"/>
                  </a:lnTo>
                  <a:lnTo>
                    <a:pt x="1152" y="14339"/>
                  </a:lnTo>
                  <a:lnTo>
                    <a:pt x="1323" y="14509"/>
                  </a:lnTo>
                  <a:lnTo>
                    <a:pt x="1536" y="14680"/>
                  </a:lnTo>
                  <a:lnTo>
                    <a:pt x="1750" y="14765"/>
                  </a:lnTo>
                  <a:lnTo>
                    <a:pt x="1963" y="14894"/>
                  </a:lnTo>
                  <a:lnTo>
                    <a:pt x="2475" y="15022"/>
                  </a:lnTo>
                  <a:lnTo>
                    <a:pt x="3030" y="15064"/>
                  </a:lnTo>
                  <a:lnTo>
                    <a:pt x="3627" y="15064"/>
                  </a:lnTo>
                  <a:lnTo>
                    <a:pt x="4225" y="14979"/>
                  </a:lnTo>
                  <a:lnTo>
                    <a:pt x="4865" y="14851"/>
                  </a:lnTo>
                  <a:lnTo>
                    <a:pt x="5505" y="14680"/>
                  </a:lnTo>
                  <a:lnTo>
                    <a:pt x="6103" y="14467"/>
                  </a:lnTo>
                  <a:lnTo>
                    <a:pt x="6743" y="14211"/>
                  </a:lnTo>
                  <a:lnTo>
                    <a:pt x="7340" y="13955"/>
                  </a:lnTo>
                  <a:lnTo>
                    <a:pt x="8450" y="13357"/>
                  </a:lnTo>
                  <a:lnTo>
                    <a:pt x="9346" y="12802"/>
                  </a:lnTo>
                  <a:lnTo>
                    <a:pt x="9773" y="12461"/>
                  </a:lnTo>
                  <a:lnTo>
                    <a:pt x="10157" y="12034"/>
                  </a:lnTo>
                  <a:lnTo>
                    <a:pt x="10498" y="11608"/>
                  </a:lnTo>
                  <a:lnTo>
                    <a:pt x="10754" y="11095"/>
                  </a:lnTo>
                  <a:lnTo>
                    <a:pt x="11309" y="9773"/>
                  </a:lnTo>
                  <a:lnTo>
                    <a:pt x="11565" y="9004"/>
                  </a:lnTo>
                  <a:lnTo>
                    <a:pt x="11864" y="8236"/>
                  </a:lnTo>
                  <a:lnTo>
                    <a:pt x="12077" y="7468"/>
                  </a:lnTo>
                  <a:lnTo>
                    <a:pt x="12205" y="6743"/>
                  </a:lnTo>
                  <a:lnTo>
                    <a:pt x="12290" y="6103"/>
                  </a:lnTo>
                  <a:lnTo>
                    <a:pt x="12290" y="5804"/>
                  </a:lnTo>
                  <a:lnTo>
                    <a:pt x="12248" y="5548"/>
                  </a:lnTo>
                  <a:lnTo>
                    <a:pt x="12205" y="5036"/>
                  </a:lnTo>
                  <a:lnTo>
                    <a:pt x="12120" y="4481"/>
                  </a:lnTo>
                  <a:lnTo>
                    <a:pt x="11992" y="3969"/>
                  </a:lnTo>
                  <a:lnTo>
                    <a:pt x="11778" y="3499"/>
                  </a:lnTo>
                  <a:lnTo>
                    <a:pt x="11565" y="3030"/>
                  </a:lnTo>
                  <a:lnTo>
                    <a:pt x="11309" y="2603"/>
                  </a:lnTo>
                  <a:lnTo>
                    <a:pt x="10967" y="2176"/>
                  </a:lnTo>
                  <a:lnTo>
                    <a:pt x="10626" y="1792"/>
                  </a:lnTo>
                  <a:lnTo>
                    <a:pt x="10285" y="1408"/>
                  </a:lnTo>
                  <a:lnTo>
                    <a:pt x="9858" y="1110"/>
                  </a:lnTo>
                  <a:lnTo>
                    <a:pt x="9431" y="811"/>
                  </a:lnTo>
                  <a:lnTo>
                    <a:pt x="8962" y="555"/>
                  </a:lnTo>
                  <a:lnTo>
                    <a:pt x="8492" y="341"/>
                  </a:lnTo>
                  <a:lnTo>
                    <a:pt x="7980" y="213"/>
                  </a:lnTo>
                  <a:lnTo>
                    <a:pt x="7425" y="85"/>
                  </a:lnTo>
                  <a:lnTo>
                    <a:pt x="6913" y="0"/>
                  </a:ln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8"/>
            <p:cNvSpPr/>
            <p:nvPr/>
          </p:nvSpPr>
          <p:spPr>
            <a:xfrm>
              <a:off x="3200800" y="3604300"/>
              <a:ext cx="43775" cy="11750"/>
            </a:xfrm>
            <a:custGeom>
              <a:avLst/>
              <a:gdLst/>
              <a:ahLst/>
              <a:cxnLst/>
              <a:rect l="l" t="t" r="r" b="b"/>
              <a:pathLst>
                <a:path w="1751" h="470" extrusionOk="0">
                  <a:moveTo>
                    <a:pt x="43" y="0"/>
                  </a:moveTo>
                  <a:lnTo>
                    <a:pt x="1" y="86"/>
                  </a:lnTo>
                  <a:lnTo>
                    <a:pt x="43" y="128"/>
                  </a:lnTo>
                  <a:lnTo>
                    <a:pt x="86" y="171"/>
                  </a:lnTo>
                  <a:lnTo>
                    <a:pt x="257" y="299"/>
                  </a:lnTo>
                  <a:lnTo>
                    <a:pt x="556" y="427"/>
                  </a:lnTo>
                  <a:lnTo>
                    <a:pt x="726" y="470"/>
                  </a:lnTo>
                  <a:lnTo>
                    <a:pt x="940" y="470"/>
                  </a:lnTo>
                  <a:lnTo>
                    <a:pt x="1281" y="427"/>
                  </a:lnTo>
                  <a:lnTo>
                    <a:pt x="1494" y="342"/>
                  </a:lnTo>
                  <a:lnTo>
                    <a:pt x="1708" y="256"/>
                  </a:lnTo>
                  <a:lnTo>
                    <a:pt x="1750" y="214"/>
                  </a:lnTo>
                  <a:lnTo>
                    <a:pt x="1750" y="171"/>
                  </a:lnTo>
                  <a:lnTo>
                    <a:pt x="1708" y="128"/>
                  </a:lnTo>
                  <a:lnTo>
                    <a:pt x="1665" y="128"/>
                  </a:lnTo>
                  <a:lnTo>
                    <a:pt x="1324" y="256"/>
                  </a:lnTo>
                  <a:lnTo>
                    <a:pt x="1025" y="342"/>
                  </a:lnTo>
                  <a:lnTo>
                    <a:pt x="769" y="342"/>
                  </a:lnTo>
                  <a:lnTo>
                    <a:pt x="556" y="299"/>
                  </a:lnTo>
                  <a:lnTo>
                    <a:pt x="385" y="214"/>
                  </a:lnTo>
                  <a:lnTo>
                    <a:pt x="257" y="128"/>
                  </a:lnTo>
                  <a:lnTo>
                    <a:pt x="129" y="4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8"/>
            <p:cNvSpPr/>
            <p:nvPr/>
          </p:nvSpPr>
          <p:spPr>
            <a:xfrm>
              <a:off x="3300025" y="3523200"/>
              <a:ext cx="62975" cy="25650"/>
            </a:xfrm>
            <a:custGeom>
              <a:avLst/>
              <a:gdLst/>
              <a:ahLst/>
              <a:cxnLst/>
              <a:rect l="l" t="t" r="r" b="b"/>
              <a:pathLst>
                <a:path w="2519" h="1026" extrusionOk="0">
                  <a:moveTo>
                    <a:pt x="641" y="1"/>
                  </a:moveTo>
                  <a:lnTo>
                    <a:pt x="342" y="86"/>
                  </a:lnTo>
                  <a:lnTo>
                    <a:pt x="86" y="129"/>
                  </a:lnTo>
                  <a:lnTo>
                    <a:pt x="0" y="214"/>
                  </a:lnTo>
                  <a:lnTo>
                    <a:pt x="0" y="342"/>
                  </a:lnTo>
                  <a:lnTo>
                    <a:pt x="43" y="428"/>
                  </a:lnTo>
                  <a:lnTo>
                    <a:pt x="171" y="428"/>
                  </a:lnTo>
                  <a:lnTo>
                    <a:pt x="427" y="342"/>
                  </a:lnTo>
                  <a:lnTo>
                    <a:pt x="683" y="300"/>
                  </a:lnTo>
                  <a:lnTo>
                    <a:pt x="982" y="300"/>
                  </a:lnTo>
                  <a:lnTo>
                    <a:pt x="1323" y="342"/>
                  </a:lnTo>
                  <a:lnTo>
                    <a:pt x="1665" y="428"/>
                  </a:lnTo>
                  <a:lnTo>
                    <a:pt x="1835" y="513"/>
                  </a:lnTo>
                  <a:lnTo>
                    <a:pt x="1964" y="641"/>
                  </a:lnTo>
                  <a:lnTo>
                    <a:pt x="2092" y="769"/>
                  </a:lnTo>
                  <a:lnTo>
                    <a:pt x="2220" y="940"/>
                  </a:lnTo>
                  <a:lnTo>
                    <a:pt x="2305" y="1025"/>
                  </a:lnTo>
                  <a:lnTo>
                    <a:pt x="2433" y="1025"/>
                  </a:lnTo>
                  <a:lnTo>
                    <a:pt x="2518" y="897"/>
                  </a:lnTo>
                  <a:lnTo>
                    <a:pt x="2476" y="812"/>
                  </a:lnTo>
                  <a:lnTo>
                    <a:pt x="2348" y="598"/>
                  </a:lnTo>
                  <a:lnTo>
                    <a:pt x="2177" y="428"/>
                  </a:lnTo>
                  <a:lnTo>
                    <a:pt x="2006" y="300"/>
                  </a:lnTo>
                  <a:lnTo>
                    <a:pt x="1793" y="172"/>
                  </a:lnTo>
                  <a:lnTo>
                    <a:pt x="1622" y="86"/>
                  </a:lnTo>
                  <a:lnTo>
                    <a:pt x="1409" y="44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8"/>
            <p:cNvSpPr/>
            <p:nvPr/>
          </p:nvSpPr>
          <p:spPr>
            <a:xfrm>
              <a:off x="3161325" y="3510400"/>
              <a:ext cx="32050" cy="14975"/>
            </a:xfrm>
            <a:custGeom>
              <a:avLst/>
              <a:gdLst/>
              <a:ahLst/>
              <a:cxnLst/>
              <a:rect l="l" t="t" r="r" b="b"/>
              <a:pathLst>
                <a:path w="1282" h="599" extrusionOk="0">
                  <a:moveTo>
                    <a:pt x="43" y="1"/>
                  </a:moveTo>
                  <a:lnTo>
                    <a:pt x="1" y="300"/>
                  </a:lnTo>
                  <a:lnTo>
                    <a:pt x="385" y="342"/>
                  </a:lnTo>
                  <a:lnTo>
                    <a:pt x="726" y="428"/>
                  </a:lnTo>
                  <a:lnTo>
                    <a:pt x="1068" y="598"/>
                  </a:lnTo>
                  <a:lnTo>
                    <a:pt x="1196" y="598"/>
                  </a:lnTo>
                  <a:lnTo>
                    <a:pt x="1281" y="513"/>
                  </a:lnTo>
                  <a:lnTo>
                    <a:pt x="1281" y="385"/>
                  </a:lnTo>
                  <a:lnTo>
                    <a:pt x="1238" y="300"/>
                  </a:lnTo>
                  <a:lnTo>
                    <a:pt x="854" y="172"/>
                  </a:lnTo>
                  <a:lnTo>
                    <a:pt x="513" y="86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8"/>
            <p:cNvSpPr/>
            <p:nvPr/>
          </p:nvSpPr>
          <p:spPr>
            <a:xfrm>
              <a:off x="3256275" y="3560550"/>
              <a:ext cx="103525" cy="29900"/>
            </a:xfrm>
            <a:custGeom>
              <a:avLst/>
              <a:gdLst/>
              <a:ahLst/>
              <a:cxnLst/>
              <a:rect l="l" t="t" r="r" b="b"/>
              <a:pathLst>
                <a:path w="4141" h="1196" extrusionOk="0">
                  <a:moveTo>
                    <a:pt x="2135" y="1"/>
                  </a:moveTo>
                  <a:lnTo>
                    <a:pt x="1836" y="43"/>
                  </a:lnTo>
                  <a:lnTo>
                    <a:pt x="1494" y="86"/>
                  </a:lnTo>
                  <a:lnTo>
                    <a:pt x="1238" y="171"/>
                  </a:lnTo>
                  <a:lnTo>
                    <a:pt x="726" y="427"/>
                  </a:lnTo>
                  <a:lnTo>
                    <a:pt x="385" y="641"/>
                  </a:lnTo>
                  <a:lnTo>
                    <a:pt x="129" y="854"/>
                  </a:lnTo>
                  <a:lnTo>
                    <a:pt x="43" y="939"/>
                  </a:lnTo>
                  <a:lnTo>
                    <a:pt x="1" y="1025"/>
                  </a:lnTo>
                  <a:lnTo>
                    <a:pt x="43" y="1153"/>
                  </a:lnTo>
                  <a:lnTo>
                    <a:pt x="129" y="1195"/>
                  </a:lnTo>
                  <a:lnTo>
                    <a:pt x="214" y="1153"/>
                  </a:lnTo>
                  <a:lnTo>
                    <a:pt x="257" y="1110"/>
                  </a:lnTo>
                  <a:lnTo>
                    <a:pt x="342" y="1025"/>
                  </a:lnTo>
                  <a:lnTo>
                    <a:pt x="556" y="854"/>
                  </a:lnTo>
                  <a:lnTo>
                    <a:pt x="897" y="641"/>
                  </a:lnTo>
                  <a:lnTo>
                    <a:pt x="1366" y="427"/>
                  </a:lnTo>
                  <a:lnTo>
                    <a:pt x="1622" y="385"/>
                  </a:lnTo>
                  <a:lnTo>
                    <a:pt x="1879" y="299"/>
                  </a:lnTo>
                  <a:lnTo>
                    <a:pt x="2476" y="299"/>
                  </a:lnTo>
                  <a:lnTo>
                    <a:pt x="2817" y="385"/>
                  </a:lnTo>
                  <a:lnTo>
                    <a:pt x="3159" y="470"/>
                  </a:lnTo>
                  <a:lnTo>
                    <a:pt x="3543" y="641"/>
                  </a:lnTo>
                  <a:lnTo>
                    <a:pt x="3927" y="897"/>
                  </a:lnTo>
                  <a:lnTo>
                    <a:pt x="4055" y="939"/>
                  </a:lnTo>
                  <a:lnTo>
                    <a:pt x="4140" y="854"/>
                  </a:lnTo>
                  <a:lnTo>
                    <a:pt x="4140" y="769"/>
                  </a:lnTo>
                  <a:lnTo>
                    <a:pt x="4098" y="641"/>
                  </a:lnTo>
                  <a:lnTo>
                    <a:pt x="3671" y="385"/>
                  </a:lnTo>
                  <a:lnTo>
                    <a:pt x="3287" y="214"/>
                  </a:lnTo>
                  <a:lnTo>
                    <a:pt x="2860" y="8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8"/>
            <p:cNvSpPr/>
            <p:nvPr/>
          </p:nvSpPr>
          <p:spPr>
            <a:xfrm>
              <a:off x="3154925" y="3547750"/>
              <a:ext cx="53375" cy="33100"/>
            </a:xfrm>
            <a:custGeom>
              <a:avLst/>
              <a:gdLst/>
              <a:ahLst/>
              <a:cxnLst/>
              <a:rect l="l" t="t" r="r" b="b"/>
              <a:pathLst>
                <a:path w="2135" h="1324" extrusionOk="0">
                  <a:moveTo>
                    <a:pt x="43" y="0"/>
                  </a:moveTo>
                  <a:lnTo>
                    <a:pt x="1" y="257"/>
                  </a:lnTo>
                  <a:lnTo>
                    <a:pt x="470" y="342"/>
                  </a:lnTo>
                  <a:lnTo>
                    <a:pt x="940" y="513"/>
                  </a:lnTo>
                  <a:lnTo>
                    <a:pt x="1153" y="683"/>
                  </a:lnTo>
                  <a:lnTo>
                    <a:pt x="1409" y="854"/>
                  </a:lnTo>
                  <a:lnTo>
                    <a:pt x="1622" y="1025"/>
                  </a:lnTo>
                  <a:lnTo>
                    <a:pt x="1878" y="1281"/>
                  </a:lnTo>
                  <a:lnTo>
                    <a:pt x="2006" y="1323"/>
                  </a:lnTo>
                  <a:lnTo>
                    <a:pt x="2092" y="1281"/>
                  </a:lnTo>
                  <a:lnTo>
                    <a:pt x="2134" y="1195"/>
                  </a:lnTo>
                  <a:lnTo>
                    <a:pt x="2092" y="1067"/>
                  </a:lnTo>
                  <a:lnTo>
                    <a:pt x="1836" y="811"/>
                  </a:lnTo>
                  <a:lnTo>
                    <a:pt x="1580" y="598"/>
                  </a:lnTo>
                  <a:lnTo>
                    <a:pt x="1324" y="427"/>
                  </a:lnTo>
                  <a:lnTo>
                    <a:pt x="1068" y="257"/>
                  </a:lnTo>
                  <a:lnTo>
                    <a:pt x="812" y="171"/>
                  </a:lnTo>
                  <a:lnTo>
                    <a:pt x="555" y="8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8"/>
            <p:cNvSpPr/>
            <p:nvPr/>
          </p:nvSpPr>
          <p:spPr>
            <a:xfrm>
              <a:off x="3381100" y="3545625"/>
              <a:ext cx="112050" cy="112025"/>
            </a:xfrm>
            <a:custGeom>
              <a:avLst/>
              <a:gdLst/>
              <a:ahLst/>
              <a:cxnLst/>
              <a:rect l="l" t="t" r="r" b="b"/>
              <a:pathLst>
                <a:path w="4482" h="4481" extrusionOk="0">
                  <a:moveTo>
                    <a:pt x="1921" y="0"/>
                  </a:moveTo>
                  <a:lnTo>
                    <a:pt x="1494" y="85"/>
                  </a:lnTo>
                  <a:lnTo>
                    <a:pt x="1110" y="256"/>
                  </a:lnTo>
                  <a:lnTo>
                    <a:pt x="769" y="512"/>
                  </a:lnTo>
                  <a:lnTo>
                    <a:pt x="470" y="854"/>
                  </a:lnTo>
                  <a:lnTo>
                    <a:pt x="214" y="1195"/>
                  </a:lnTo>
                  <a:lnTo>
                    <a:pt x="43" y="1622"/>
                  </a:lnTo>
                  <a:lnTo>
                    <a:pt x="1" y="2049"/>
                  </a:lnTo>
                  <a:lnTo>
                    <a:pt x="1" y="2518"/>
                  </a:lnTo>
                  <a:lnTo>
                    <a:pt x="86" y="2945"/>
                  </a:lnTo>
                  <a:lnTo>
                    <a:pt x="257" y="3329"/>
                  </a:lnTo>
                  <a:lnTo>
                    <a:pt x="513" y="3713"/>
                  </a:lnTo>
                  <a:lnTo>
                    <a:pt x="812" y="4012"/>
                  </a:lnTo>
                  <a:lnTo>
                    <a:pt x="1196" y="4225"/>
                  </a:lnTo>
                  <a:lnTo>
                    <a:pt x="1622" y="4396"/>
                  </a:lnTo>
                  <a:lnTo>
                    <a:pt x="2049" y="4481"/>
                  </a:lnTo>
                  <a:lnTo>
                    <a:pt x="2519" y="4481"/>
                  </a:lnTo>
                  <a:lnTo>
                    <a:pt x="2945" y="4353"/>
                  </a:lnTo>
                  <a:lnTo>
                    <a:pt x="3329" y="4182"/>
                  </a:lnTo>
                  <a:lnTo>
                    <a:pt x="3671" y="3926"/>
                  </a:lnTo>
                  <a:lnTo>
                    <a:pt x="3970" y="3627"/>
                  </a:lnTo>
                  <a:lnTo>
                    <a:pt x="4226" y="3243"/>
                  </a:lnTo>
                  <a:lnTo>
                    <a:pt x="4396" y="2859"/>
                  </a:lnTo>
                  <a:lnTo>
                    <a:pt x="4482" y="2390"/>
                  </a:lnTo>
                  <a:lnTo>
                    <a:pt x="4439" y="1963"/>
                  </a:lnTo>
                  <a:lnTo>
                    <a:pt x="4354" y="1536"/>
                  </a:lnTo>
                  <a:lnTo>
                    <a:pt x="4183" y="1110"/>
                  </a:lnTo>
                  <a:lnTo>
                    <a:pt x="3927" y="768"/>
                  </a:lnTo>
                  <a:lnTo>
                    <a:pt x="3628" y="470"/>
                  </a:lnTo>
                  <a:lnTo>
                    <a:pt x="3244" y="214"/>
                  </a:lnTo>
                  <a:lnTo>
                    <a:pt x="2860" y="85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D89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8"/>
            <p:cNvSpPr/>
            <p:nvPr/>
          </p:nvSpPr>
          <p:spPr>
            <a:xfrm>
              <a:off x="3408850" y="3570150"/>
              <a:ext cx="72575" cy="36300"/>
            </a:xfrm>
            <a:custGeom>
              <a:avLst/>
              <a:gdLst/>
              <a:ahLst/>
              <a:cxnLst/>
              <a:rect l="l" t="t" r="r" b="b"/>
              <a:pathLst>
                <a:path w="2903" h="1452" extrusionOk="0">
                  <a:moveTo>
                    <a:pt x="1878" y="1"/>
                  </a:moveTo>
                  <a:lnTo>
                    <a:pt x="1579" y="43"/>
                  </a:lnTo>
                  <a:lnTo>
                    <a:pt x="1323" y="129"/>
                  </a:lnTo>
                  <a:lnTo>
                    <a:pt x="1110" y="257"/>
                  </a:lnTo>
                  <a:lnTo>
                    <a:pt x="726" y="513"/>
                  </a:lnTo>
                  <a:lnTo>
                    <a:pt x="384" y="811"/>
                  </a:lnTo>
                  <a:lnTo>
                    <a:pt x="171" y="1068"/>
                  </a:lnTo>
                  <a:lnTo>
                    <a:pt x="0" y="1366"/>
                  </a:lnTo>
                  <a:lnTo>
                    <a:pt x="0" y="1409"/>
                  </a:lnTo>
                  <a:lnTo>
                    <a:pt x="43" y="1452"/>
                  </a:lnTo>
                  <a:lnTo>
                    <a:pt x="86" y="1452"/>
                  </a:lnTo>
                  <a:lnTo>
                    <a:pt x="128" y="1409"/>
                  </a:lnTo>
                  <a:lnTo>
                    <a:pt x="299" y="1153"/>
                  </a:lnTo>
                  <a:lnTo>
                    <a:pt x="512" y="897"/>
                  </a:lnTo>
                  <a:lnTo>
                    <a:pt x="811" y="641"/>
                  </a:lnTo>
                  <a:lnTo>
                    <a:pt x="1153" y="385"/>
                  </a:lnTo>
                  <a:lnTo>
                    <a:pt x="1409" y="257"/>
                  </a:lnTo>
                  <a:lnTo>
                    <a:pt x="1622" y="214"/>
                  </a:lnTo>
                  <a:lnTo>
                    <a:pt x="1878" y="129"/>
                  </a:lnTo>
                  <a:lnTo>
                    <a:pt x="2177" y="129"/>
                  </a:lnTo>
                  <a:lnTo>
                    <a:pt x="2475" y="171"/>
                  </a:lnTo>
                  <a:lnTo>
                    <a:pt x="2817" y="257"/>
                  </a:lnTo>
                  <a:lnTo>
                    <a:pt x="2860" y="214"/>
                  </a:lnTo>
                  <a:lnTo>
                    <a:pt x="2902" y="171"/>
                  </a:lnTo>
                  <a:lnTo>
                    <a:pt x="2902" y="129"/>
                  </a:lnTo>
                  <a:lnTo>
                    <a:pt x="2860" y="86"/>
                  </a:lnTo>
                  <a:lnTo>
                    <a:pt x="2518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8"/>
            <p:cNvSpPr/>
            <p:nvPr/>
          </p:nvSpPr>
          <p:spPr>
            <a:xfrm>
              <a:off x="3208275" y="3633100"/>
              <a:ext cx="84300" cy="34175"/>
            </a:xfrm>
            <a:custGeom>
              <a:avLst/>
              <a:gdLst/>
              <a:ahLst/>
              <a:cxnLst/>
              <a:rect l="l" t="t" r="r" b="b"/>
              <a:pathLst>
                <a:path w="3372" h="1367" extrusionOk="0">
                  <a:moveTo>
                    <a:pt x="3286" y="0"/>
                  </a:moveTo>
                  <a:lnTo>
                    <a:pt x="3244" y="43"/>
                  </a:lnTo>
                  <a:lnTo>
                    <a:pt x="3030" y="342"/>
                  </a:lnTo>
                  <a:lnTo>
                    <a:pt x="2817" y="598"/>
                  </a:lnTo>
                  <a:lnTo>
                    <a:pt x="2561" y="811"/>
                  </a:lnTo>
                  <a:lnTo>
                    <a:pt x="2305" y="982"/>
                  </a:lnTo>
                  <a:lnTo>
                    <a:pt x="2049" y="1067"/>
                  </a:lnTo>
                  <a:lnTo>
                    <a:pt x="1793" y="1153"/>
                  </a:lnTo>
                  <a:lnTo>
                    <a:pt x="1537" y="1195"/>
                  </a:lnTo>
                  <a:lnTo>
                    <a:pt x="1281" y="1238"/>
                  </a:lnTo>
                  <a:lnTo>
                    <a:pt x="811" y="1195"/>
                  </a:lnTo>
                  <a:lnTo>
                    <a:pt x="470" y="1153"/>
                  </a:lnTo>
                  <a:lnTo>
                    <a:pt x="86" y="1025"/>
                  </a:lnTo>
                  <a:lnTo>
                    <a:pt x="43" y="1025"/>
                  </a:lnTo>
                  <a:lnTo>
                    <a:pt x="0" y="1067"/>
                  </a:lnTo>
                  <a:lnTo>
                    <a:pt x="0" y="1110"/>
                  </a:lnTo>
                  <a:lnTo>
                    <a:pt x="43" y="1153"/>
                  </a:lnTo>
                  <a:lnTo>
                    <a:pt x="385" y="1238"/>
                  </a:lnTo>
                  <a:lnTo>
                    <a:pt x="726" y="1323"/>
                  </a:lnTo>
                  <a:lnTo>
                    <a:pt x="1195" y="1366"/>
                  </a:lnTo>
                  <a:lnTo>
                    <a:pt x="1451" y="1366"/>
                  </a:lnTo>
                  <a:lnTo>
                    <a:pt x="1750" y="1323"/>
                  </a:lnTo>
                  <a:lnTo>
                    <a:pt x="2006" y="1238"/>
                  </a:lnTo>
                  <a:lnTo>
                    <a:pt x="2305" y="1110"/>
                  </a:lnTo>
                  <a:lnTo>
                    <a:pt x="2604" y="939"/>
                  </a:lnTo>
                  <a:lnTo>
                    <a:pt x="2860" y="726"/>
                  </a:lnTo>
                  <a:lnTo>
                    <a:pt x="3116" y="470"/>
                  </a:lnTo>
                  <a:lnTo>
                    <a:pt x="3372" y="86"/>
                  </a:lnTo>
                  <a:lnTo>
                    <a:pt x="3372" y="43"/>
                  </a:lnTo>
                  <a:lnTo>
                    <a:pt x="33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8"/>
            <p:cNvSpPr/>
            <p:nvPr/>
          </p:nvSpPr>
          <p:spPr>
            <a:xfrm>
              <a:off x="2610825" y="3746175"/>
              <a:ext cx="1474450" cy="702025"/>
            </a:xfrm>
            <a:custGeom>
              <a:avLst/>
              <a:gdLst/>
              <a:ahLst/>
              <a:cxnLst/>
              <a:rect l="l" t="t" r="r" b="b"/>
              <a:pathLst>
                <a:path w="58978" h="28081" extrusionOk="0">
                  <a:moveTo>
                    <a:pt x="31452" y="1"/>
                  </a:moveTo>
                  <a:lnTo>
                    <a:pt x="31324" y="129"/>
                  </a:lnTo>
                  <a:lnTo>
                    <a:pt x="30982" y="385"/>
                  </a:lnTo>
                  <a:lnTo>
                    <a:pt x="30428" y="726"/>
                  </a:lnTo>
                  <a:lnTo>
                    <a:pt x="30086" y="854"/>
                  </a:lnTo>
                  <a:lnTo>
                    <a:pt x="29702" y="1025"/>
                  </a:lnTo>
                  <a:lnTo>
                    <a:pt x="29275" y="1111"/>
                  </a:lnTo>
                  <a:lnTo>
                    <a:pt x="28849" y="1196"/>
                  </a:lnTo>
                  <a:lnTo>
                    <a:pt x="28379" y="1239"/>
                  </a:lnTo>
                  <a:lnTo>
                    <a:pt x="27910" y="1153"/>
                  </a:lnTo>
                  <a:lnTo>
                    <a:pt x="27398" y="1068"/>
                  </a:lnTo>
                  <a:lnTo>
                    <a:pt x="26928" y="854"/>
                  </a:lnTo>
                  <a:lnTo>
                    <a:pt x="26416" y="556"/>
                  </a:lnTo>
                  <a:lnTo>
                    <a:pt x="25904" y="129"/>
                  </a:lnTo>
                  <a:lnTo>
                    <a:pt x="19247" y="1836"/>
                  </a:lnTo>
                  <a:lnTo>
                    <a:pt x="18564" y="2049"/>
                  </a:lnTo>
                  <a:lnTo>
                    <a:pt x="17924" y="2391"/>
                  </a:lnTo>
                  <a:lnTo>
                    <a:pt x="17369" y="2732"/>
                  </a:lnTo>
                  <a:lnTo>
                    <a:pt x="16814" y="3202"/>
                  </a:lnTo>
                  <a:lnTo>
                    <a:pt x="16345" y="3714"/>
                  </a:lnTo>
                  <a:lnTo>
                    <a:pt x="15961" y="4311"/>
                  </a:lnTo>
                  <a:lnTo>
                    <a:pt x="15662" y="4909"/>
                  </a:lnTo>
                  <a:lnTo>
                    <a:pt x="15406" y="5591"/>
                  </a:lnTo>
                  <a:lnTo>
                    <a:pt x="11736" y="18436"/>
                  </a:lnTo>
                  <a:lnTo>
                    <a:pt x="3116" y="8365"/>
                  </a:lnTo>
                  <a:lnTo>
                    <a:pt x="1" y="10542"/>
                  </a:lnTo>
                  <a:lnTo>
                    <a:pt x="1622" y="13145"/>
                  </a:lnTo>
                  <a:lnTo>
                    <a:pt x="3372" y="15833"/>
                  </a:lnTo>
                  <a:lnTo>
                    <a:pt x="5420" y="18949"/>
                  </a:lnTo>
                  <a:lnTo>
                    <a:pt x="7511" y="22064"/>
                  </a:lnTo>
                  <a:lnTo>
                    <a:pt x="8536" y="23515"/>
                  </a:lnTo>
                  <a:lnTo>
                    <a:pt x="9517" y="24795"/>
                  </a:lnTo>
                  <a:lnTo>
                    <a:pt x="10413" y="25904"/>
                  </a:lnTo>
                  <a:lnTo>
                    <a:pt x="11181" y="26758"/>
                  </a:lnTo>
                  <a:lnTo>
                    <a:pt x="11523" y="27057"/>
                  </a:lnTo>
                  <a:lnTo>
                    <a:pt x="11779" y="27313"/>
                  </a:lnTo>
                  <a:lnTo>
                    <a:pt x="12035" y="27441"/>
                  </a:lnTo>
                  <a:lnTo>
                    <a:pt x="12248" y="27526"/>
                  </a:lnTo>
                  <a:lnTo>
                    <a:pt x="12632" y="27526"/>
                  </a:lnTo>
                  <a:lnTo>
                    <a:pt x="13016" y="27441"/>
                  </a:lnTo>
                  <a:lnTo>
                    <a:pt x="13486" y="27313"/>
                  </a:lnTo>
                  <a:lnTo>
                    <a:pt x="13955" y="27099"/>
                  </a:lnTo>
                  <a:lnTo>
                    <a:pt x="14425" y="26886"/>
                  </a:lnTo>
                  <a:lnTo>
                    <a:pt x="14937" y="26630"/>
                  </a:lnTo>
                  <a:lnTo>
                    <a:pt x="15961" y="26075"/>
                  </a:lnTo>
                  <a:lnTo>
                    <a:pt x="16900" y="25435"/>
                  </a:lnTo>
                  <a:lnTo>
                    <a:pt x="17668" y="24880"/>
                  </a:lnTo>
                  <a:lnTo>
                    <a:pt x="18607" y="24240"/>
                  </a:lnTo>
                  <a:lnTo>
                    <a:pt x="18607" y="28081"/>
                  </a:lnTo>
                  <a:lnTo>
                    <a:pt x="39432" y="28081"/>
                  </a:lnTo>
                  <a:lnTo>
                    <a:pt x="39432" y="24197"/>
                  </a:lnTo>
                  <a:lnTo>
                    <a:pt x="40328" y="24923"/>
                  </a:lnTo>
                  <a:lnTo>
                    <a:pt x="41054" y="25478"/>
                  </a:lnTo>
                  <a:lnTo>
                    <a:pt x="41907" y="26075"/>
                  </a:lnTo>
                  <a:lnTo>
                    <a:pt x="42846" y="26673"/>
                  </a:lnTo>
                  <a:lnTo>
                    <a:pt x="43315" y="26886"/>
                  </a:lnTo>
                  <a:lnTo>
                    <a:pt x="43785" y="27142"/>
                  </a:lnTo>
                  <a:lnTo>
                    <a:pt x="44212" y="27313"/>
                  </a:lnTo>
                  <a:lnTo>
                    <a:pt x="44638" y="27441"/>
                  </a:lnTo>
                  <a:lnTo>
                    <a:pt x="45022" y="27526"/>
                  </a:lnTo>
                  <a:lnTo>
                    <a:pt x="45364" y="27526"/>
                  </a:lnTo>
                  <a:lnTo>
                    <a:pt x="45577" y="27441"/>
                  </a:lnTo>
                  <a:lnTo>
                    <a:pt x="45833" y="27313"/>
                  </a:lnTo>
                  <a:lnTo>
                    <a:pt x="46175" y="27099"/>
                  </a:lnTo>
                  <a:lnTo>
                    <a:pt x="46516" y="26758"/>
                  </a:lnTo>
                  <a:lnTo>
                    <a:pt x="47327" y="25990"/>
                  </a:lnTo>
                  <a:lnTo>
                    <a:pt x="48308" y="24923"/>
                  </a:lnTo>
                  <a:lnTo>
                    <a:pt x="49375" y="23728"/>
                  </a:lnTo>
                  <a:lnTo>
                    <a:pt x="50527" y="22362"/>
                  </a:lnTo>
                  <a:lnTo>
                    <a:pt x="52917" y="19418"/>
                  </a:lnTo>
                  <a:lnTo>
                    <a:pt x="55179" y="16516"/>
                  </a:lnTo>
                  <a:lnTo>
                    <a:pt x="57142" y="13956"/>
                  </a:lnTo>
                  <a:lnTo>
                    <a:pt x="58977" y="11480"/>
                  </a:lnTo>
                  <a:lnTo>
                    <a:pt x="55435" y="9005"/>
                  </a:lnTo>
                  <a:lnTo>
                    <a:pt x="45876" y="18436"/>
                  </a:lnTo>
                  <a:lnTo>
                    <a:pt x="42206" y="5591"/>
                  </a:lnTo>
                  <a:lnTo>
                    <a:pt x="41993" y="4909"/>
                  </a:lnTo>
                  <a:lnTo>
                    <a:pt x="41651" y="4311"/>
                  </a:lnTo>
                  <a:lnTo>
                    <a:pt x="41267" y="3714"/>
                  </a:lnTo>
                  <a:lnTo>
                    <a:pt x="40798" y="3202"/>
                  </a:lnTo>
                  <a:lnTo>
                    <a:pt x="40286" y="2732"/>
                  </a:lnTo>
                  <a:lnTo>
                    <a:pt x="39688" y="2391"/>
                  </a:lnTo>
                  <a:lnTo>
                    <a:pt x="39048" y="2049"/>
                  </a:lnTo>
                  <a:lnTo>
                    <a:pt x="38365" y="1836"/>
                  </a:lnTo>
                  <a:lnTo>
                    <a:pt x="31452" y="44"/>
                  </a:lnTo>
                  <a:lnTo>
                    <a:pt x="314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8"/>
            <p:cNvSpPr/>
            <p:nvPr/>
          </p:nvSpPr>
          <p:spPr>
            <a:xfrm>
              <a:off x="3070650" y="3930750"/>
              <a:ext cx="8550" cy="421450"/>
            </a:xfrm>
            <a:custGeom>
              <a:avLst/>
              <a:gdLst/>
              <a:ahLst/>
              <a:cxnLst/>
              <a:rect l="l" t="t" r="r" b="b"/>
              <a:pathLst>
                <a:path w="342" h="16858" extrusionOk="0">
                  <a:moveTo>
                    <a:pt x="0" y="1"/>
                  </a:moveTo>
                  <a:lnTo>
                    <a:pt x="0" y="43"/>
                  </a:lnTo>
                  <a:lnTo>
                    <a:pt x="171" y="16814"/>
                  </a:lnTo>
                  <a:lnTo>
                    <a:pt x="214" y="16857"/>
                  </a:lnTo>
                  <a:lnTo>
                    <a:pt x="299" y="16857"/>
                  </a:lnTo>
                  <a:lnTo>
                    <a:pt x="342" y="16814"/>
                  </a:lnTo>
                  <a:lnTo>
                    <a:pt x="128" y="43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8"/>
            <p:cNvSpPr/>
            <p:nvPr/>
          </p:nvSpPr>
          <p:spPr>
            <a:xfrm>
              <a:off x="3579550" y="3930750"/>
              <a:ext cx="17100" cy="421450"/>
            </a:xfrm>
            <a:custGeom>
              <a:avLst/>
              <a:gdLst/>
              <a:ahLst/>
              <a:cxnLst/>
              <a:rect l="l" t="t" r="r" b="b"/>
              <a:pathLst>
                <a:path w="684" h="16858" extrusionOk="0">
                  <a:moveTo>
                    <a:pt x="43" y="1"/>
                  </a:moveTo>
                  <a:lnTo>
                    <a:pt x="0" y="43"/>
                  </a:lnTo>
                  <a:lnTo>
                    <a:pt x="555" y="16772"/>
                  </a:lnTo>
                  <a:lnTo>
                    <a:pt x="555" y="16814"/>
                  </a:lnTo>
                  <a:lnTo>
                    <a:pt x="640" y="16857"/>
                  </a:lnTo>
                  <a:lnTo>
                    <a:pt x="683" y="16814"/>
                  </a:lnTo>
                  <a:lnTo>
                    <a:pt x="683" y="16772"/>
                  </a:lnTo>
                  <a:lnTo>
                    <a:pt x="171" y="43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8"/>
            <p:cNvSpPr/>
            <p:nvPr/>
          </p:nvSpPr>
          <p:spPr>
            <a:xfrm>
              <a:off x="3258425" y="3747250"/>
              <a:ext cx="148300" cy="700950"/>
            </a:xfrm>
            <a:custGeom>
              <a:avLst/>
              <a:gdLst/>
              <a:ahLst/>
              <a:cxnLst/>
              <a:rect l="l" t="t" r="r" b="b"/>
              <a:pathLst>
                <a:path w="5932" h="28038" extrusionOk="0">
                  <a:moveTo>
                    <a:pt x="5548" y="1"/>
                  </a:moveTo>
                  <a:lnTo>
                    <a:pt x="5420" y="86"/>
                  </a:lnTo>
                  <a:lnTo>
                    <a:pt x="5036" y="257"/>
                  </a:lnTo>
                  <a:lnTo>
                    <a:pt x="4396" y="513"/>
                  </a:lnTo>
                  <a:lnTo>
                    <a:pt x="3670" y="769"/>
                  </a:lnTo>
                  <a:lnTo>
                    <a:pt x="3243" y="854"/>
                  </a:lnTo>
                  <a:lnTo>
                    <a:pt x="2774" y="897"/>
                  </a:lnTo>
                  <a:lnTo>
                    <a:pt x="2305" y="939"/>
                  </a:lnTo>
                  <a:lnTo>
                    <a:pt x="1835" y="897"/>
                  </a:lnTo>
                  <a:lnTo>
                    <a:pt x="1366" y="811"/>
                  </a:lnTo>
                  <a:lnTo>
                    <a:pt x="896" y="641"/>
                  </a:lnTo>
                  <a:lnTo>
                    <a:pt x="427" y="385"/>
                  </a:lnTo>
                  <a:lnTo>
                    <a:pt x="0" y="86"/>
                  </a:lnTo>
                  <a:lnTo>
                    <a:pt x="0" y="28038"/>
                  </a:lnTo>
                  <a:lnTo>
                    <a:pt x="5932" y="28038"/>
                  </a:lnTo>
                  <a:lnTo>
                    <a:pt x="5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8"/>
            <p:cNvSpPr/>
            <p:nvPr/>
          </p:nvSpPr>
          <p:spPr>
            <a:xfrm>
              <a:off x="3167725" y="3749375"/>
              <a:ext cx="90725" cy="395850"/>
            </a:xfrm>
            <a:custGeom>
              <a:avLst/>
              <a:gdLst/>
              <a:ahLst/>
              <a:cxnLst/>
              <a:rect l="l" t="t" r="r" b="b"/>
              <a:pathLst>
                <a:path w="3629" h="15834" extrusionOk="0">
                  <a:moveTo>
                    <a:pt x="3628" y="1"/>
                  </a:moveTo>
                  <a:lnTo>
                    <a:pt x="1" y="3159"/>
                  </a:lnTo>
                  <a:lnTo>
                    <a:pt x="2476" y="4183"/>
                  </a:lnTo>
                  <a:lnTo>
                    <a:pt x="470" y="8707"/>
                  </a:lnTo>
                  <a:lnTo>
                    <a:pt x="982" y="9517"/>
                  </a:lnTo>
                  <a:lnTo>
                    <a:pt x="1452" y="10371"/>
                  </a:lnTo>
                  <a:lnTo>
                    <a:pt x="2049" y="11438"/>
                  </a:lnTo>
                  <a:lnTo>
                    <a:pt x="2604" y="12633"/>
                  </a:lnTo>
                  <a:lnTo>
                    <a:pt x="3116" y="13785"/>
                  </a:lnTo>
                  <a:lnTo>
                    <a:pt x="3329" y="14340"/>
                  </a:lnTo>
                  <a:lnTo>
                    <a:pt x="3457" y="14894"/>
                  </a:lnTo>
                  <a:lnTo>
                    <a:pt x="3585" y="15407"/>
                  </a:lnTo>
                  <a:lnTo>
                    <a:pt x="3628" y="15833"/>
                  </a:lnTo>
                  <a:lnTo>
                    <a:pt x="36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8"/>
            <p:cNvSpPr/>
            <p:nvPr/>
          </p:nvSpPr>
          <p:spPr>
            <a:xfrm>
              <a:off x="3397100" y="3747250"/>
              <a:ext cx="94975" cy="397975"/>
            </a:xfrm>
            <a:custGeom>
              <a:avLst/>
              <a:gdLst/>
              <a:ahLst/>
              <a:cxnLst/>
              <a:rect l="l" t="t" r="r" b="b"/>
              <a:pathLst>
                <a:path w="3799" h="15919" extrusionOk="0">
                  <a:moveTo>
                    <a:pt x="1" y="1"/>
                  </a:moveTo>
                  <a:lnTo>
                    <a:pt x="172" y="15918"/>
                  </a:lnTo>
                  <a:lnTo>
                    <a:pt x="214" y="15492"/>
                  </a:lnTo>
                  <a:lnTo>
                    <a:pt x="300" y="14979"/>
                  </a:lnTo>
                  <a:lnTo>
                    <a:pt x="470" y="14425"/>
                  </a:lnTo>
                  <a:lnTo>
                    <a:pt x="641" y="13870"/>
                  </a:lnTo>
                  <a:lnTo>
                    <a:pt x="1153" y="12718"/>
                  </a:lnTo>
                  <a:lnTo>
                    <a:pt x="1751" y="11523"/>
                  </a:lnTo>
                  <a:lnTo>
                    <a:pt x="2305" y="10456"/>
                  </a:lnTo>
                  <a:lnTo>
                    <a:pt x="2817" y="9602"/>
                  </a:lnTo>
                  <a:lnTo>
                    <a:pt x="3287" y="8792"/>
                  </a:lnTo>
                  <a:lnTo>
                    <a:pt x="1281" y="4268"/>
                  </a:lnTo>
                  <a:lnTo>
                    <a:pt x="3799" y="32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EB2F44CB-A436-CA18-D743-BB0224393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w to Create a Good Work Atmosphere by Slidesgo">
  <a:themeElements>
    <a:clrScheme name="Simple Light">
      <a:dk1>
        <a:srgbClr val="0048FD"/>
      </a:dk1>
      <a:lt1>
        <a:srgbClr val="EEF8FF"/>
      </a:lt1>
      <a:dk2>
        <a:srgbClr val="FFFFFF"/>
      </a:dk2>
      <a:lt2>
        <a:srgbClr val="007EFD"/>
      </a:lt2>
      <a:accent1>
        <a:srgbClr val="AABBFF"/>
      </a:accent1>
      <a:accent2>
        <a:srgbClr val="050528"/>
      </a:accent2>
      <a:accent3>
        <a:srgbClr val="FF8DCC"/>
      </a:accent3>
      <a:accent4>
        <a:srgbClr val="FFFFFF"/>
      </a:accent4>
      <a:accent5>
        <a:srgbClr val="FFFFFF"/>
      </a:accent5>
      <a:accent6>
        <a:srgbClr val="FFFFFF"/>
      </a:accent6>
      <a:hlink>
        <a:srgbClr val="05052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On-screen Show (16:9)</PresentationFormat>
  <Paragraphs>73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Roboto Condensed Light</vt:lpstr>
      <vt:lpstr>Open Sans</vt:lpstr>
      <vt:lpstr>Oswald</vt:lpstr>
      <vt:lpstr>How to Create a Good Work Atmosphere by Slidesgo</vt:lpstr>
      <vt:lpstr>JobCorner</vt:lpstr>
      <vt:lpstr>03</vt:lpstr>
      <vt:lpstr>JobCorner</vt:lpstr>
      <vt:lpstr>WHY</vt:lpstr>
      <vt:lpstr>TECH STACK</vt:lpstr>
      <vt:lpstr>TECH STACK - FRONTEND</vt:lpstr>
      <vt:lpstr>TECH STACK - BACKEND</vt:lpstr>
      <vt:lpstr>TECH STACK - OTHERS</vt:lpstr>
      <vt:lpstr>APP FEATURES</vt:lpstr>
      <vt:lpstr>APP FEATURES - HOMEPAGE</vt:lpstr>
      <vt:lpstr>APP FEATURES – SEARCH &amp; FILTER</vt:lpstr>
      <vt:lpstr>APP FEATURES – JOB DETAILS</vt:lpstr>
      <vt:lpstr>DEMO APP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JobCorner</dc:title>
  <cp:lastModifiedBy>Rakha Naufal</cp:lastModifiedBy>
  <cp:revision>2</cp:revision>
  <dcterms:modified xsi:type="dcterms:W3CDTF">2022-06-27T00:28:08Z</dcterms:modified>
</cp:coreProperties>
</file>