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4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0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5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52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4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F497-0ACA-457F-88A6-7E6E455CB3C5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7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91795"/>
              </p:ext>
            </p:extLst>
          </p:nvPr>
        </p:nvGraphicFramePr>
        <p:xfrm>
          <a:off x="4878065" y="1770989"/>
          <a:ext cx="1975764" cy="2265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764"/>
              </a:tblGrid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(</a:t>
                      </a:r>
                      <a:r>
                        <a:rPr lang="es-ES" sz="1100" b="1" u="none" strike="noStrike" dirty="0" err="1">
                          <a:effectLst/>
                        </a:rPr>
                        <a:t>abs</a:t>
                      </a:r>
                      <a:r>
                        <a:rPr lang="es-ES" sz="1100" b="1" u="none" strike="noStrike" dirty="0">
                          <a:effectLst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Nombre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Precio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MovimientoStock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PosicionesDeposito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DetallePedido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DetalleGasto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Alta()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Baja()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41644"/>
              </p:ext>
            </p:extLst>
          </p:nvPr>
        </p:nvGraphicFramePr>
        <p:xfrm>
          <a:off x="4585301" y="4859829"/>
          <a:ext cx="19177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Compuesto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Ingrediente&lt;</a:t>
                      </a:r>
                      <a:r>
                        <a:rPr lang="es-ES" sz="1100" u="none" strike="noStrike" dirty="0" err="1" smtClean="0">
                          <a:effectLst/>
                        </a:rPr>
                        <a:t>List</a:t>
                      </a:r>
                      <a:r>
                        <a:rPr lang="es-ES" sz="1100" u="none" strike="noStrike" dirty="0" smtClean="0">
                          <a:effectLst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45800"/>
              </p:ext>
            </p:extLst>
          </p:nvPr>
        </p:nvGraphicFramePr>
        <p:xfrm>
          <a:off x="1276522" y="4870916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41373"/>
              </p:ext>
            </p:extLst>
          </p:nvPr>
        </p:nvGraphicFramePr>
        <p:xfrm>
          <a:off x="7358535" y="4870916"/>
          <a:ext cx="762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Servicio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97831"/>
              </p:ext>
            </p:extLst>
          </p:nvPr>
        </p:nvGraphicFramePr>
        <p:xfrm>
          <a:off x="2634169" y="4902008"/>
          <a:ext cx="1130300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Artículo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Unidad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14460"/>
              </p:ext>
            </p:extLst>
          </p:nvPr>
        </p:nvGraphicFramePr>
        <p:xfrm>
          <a:off x="5086993" y="5945673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Conector angular 13"/>
          <p:cNvCxnSpPr>
            <a:stCxn id="4" idx="2"/>
            <a:endCxn id="5" idx="0"/>
          </p:cNvCxnSpPr>
          <p:nvPr/>
        </p:nvCxnSpPr>
        <p:spPr>
          <a:xfrm rot="5400000">
            <a:off x="5293152" y="4287033"/>
            <a:ext cx="823795" cy="321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4" idx="2"/>
            <a:endCxn id="6" idx="0"/>
          </p:cNvCxnSpPr>
          <p:nvPr/>
        </p:nvCxnSpPr>
        <p:spPr>
          <a:xfrm rot="5400000">
            <a:off x="3344294" y="2349263"/>
            <a:ext cx="834882" cy="420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16200000" flipH="1">
            <a:off x="6385300" y="3516681"/>
            <a:ext cx="834882" cy="1873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82" idx="3"/>
            <a:endCxn id="221" idx="1"/>
          </p:cNvCxnSpPr>
          <p:nvPr/>
        </p:nvCxnSpPr>
        <p:spPr>
          <a:xfrm>
            <a:off x="2617661" y="2899853"/>
            <a:ext cx="651508" cy="26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224" idx="3"/>
            <a:endCxn id="182" idx="1"/>
          </p:cNvCxnSpPr>
          <p:nvPr/>
        </p:nvCxnSpPr>
        <p:spPr>
          <a:xfrm>
            <a:off x="1204227" y="2899427"/>
            <a:ext cx="384734" cy="4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221" idx="3"/>
            <a:endCxn id="4" idx="1"/>
          </p:cNvCxnSpPr>
          <p:nvPr/>
        </p:nvCxnSpPr>
        <p:spPr>
          <a:xfrm>
            <a:off x="4297869" y="2902544"/>
            <a:ext cx="580196" cy="9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207" idx="1"/>
            <a:endCxn id="203" idx="3"/>
          </p:cNvCxnSpPr>
          <p:nvPr/>
        </p:nvCxnSpPr>
        <p:spPr>
          <a:xfrm flipH="1" flipV="1">
            <a:off x="4877788" y="809624"/>
            <a:ext cx="490133" cy="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a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46789"/>
              </p:ext>
            </p:extLst>
          </p:nvPr>
        </p:nvGraphicFramePr>
        <p:xfrm>
          <a:off x="7284802" y="5912355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ServArt</a:t>
                      </a:r>
                      <a:endParaRPr lang="es-ES" sz="11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5" name="Conector angular 114"/>
          <p:cNvCxnSpPr>
            <a:stCxn id="108" idx="2"/>
            <a:endCxn id="8" idx="2"/>
          </p:cNvCxnSpPr>
          <p:nvPr/>
        </p:nvCxnSpPr>
        <p:spPr>
          <a:xfrm rot="5400000" flipH="1">
            <a:off x="5042618" y="3975014"/>
            <a:ext cx="856042" cy="4542640"/>
          </a:xfrm>
          <a:prstGeom prst="bentConnector3">
            <a:avLst>
              <a:gd name="adj1" fmla="val -26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207" idx="2"/>
            <a:endCxn id="4" idx="0"/>
          </p:cNvCxnSpPr>
          <p:nvPr/>
        </p:nvCxnSpPr>
        <p:spPr>
          <a:xfrm flipH="1">
            <a:off x="5865947" y="1485089"/>
            <a:ext cx="60774" cy="2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4" idx="3"/>
            <a:endCxn id="211" idx="1"/>
          </p:cNvCxnSpPr>
          <p:nvPr/>
        </p:nvCxnSpPr>
        <p:spPr>
          <a:xfrm flipV="1">
            <a:off x="6853829" y="2898733"/>
            <a:ext cx="387231" cy="47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211" idx="3"/>
            <a:endCxn id="214" idx="1"/>
          </p:cNvCxnSpPr>
          <p:nvPr/>
        </p:nvCxnSpPr>
        <p:spPr>
          <a:xfrm flipV="1">
            <a:off x="8409460" y="2895755"/>
            <a:ext cx="576476" cy="2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217" idx="0"/>
            <a:endCxn id="214" idx="2"/>
          </p:cNvCxnSpPr>
          <p:nvPr/>
        </p:nvCxnSpPr>
        <p:spPr>
          <a:xfrm rot="5400000" flipH="1" flipV="1">
            <a:off x="9135244" y="4201095"/>
            <a:ext cx="1539709" cy="793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108" idx="0"/>
            <a:endCxn id="7" idx="2"/>
          </p:cNvCxnSpPr>
          <p:nvPr/>
        </p:nvCxnSpPr>
        <p:spPr>
          <a:xfrm rot="16200000" flipV="1">
            <a:off x="7410528" y="5580924"/>
            <a:ext cx="660439" cy="2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9" idx="0"/>
            <a:endCxn id="5" idx="2"/>
          </p:cNvCxnSpPr>
          <p:nvPr/>
        </p:nvCxnSpPr>
        <p:spPr>
          <a:xfrm rot="5400000" flipH="1" flipV="1">
            <a:off x="5382228" y="5783751"/>
            <a:ext cx="32384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a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5212"/>
              </p:ext>
            </p:extLst>
          </p:nvPr>
        </p:nvGraphicFramePr>
        <p:xfrm>
          <a:off x="9405036" y="118368"/>
          <a:ext cx="11684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Deposito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Tabla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6552"/>
              </p:ext>
            </p:extLst>
          </p:nvPr>
        </p:nvGraphicFramePr>
        <p:xfrm>
          <a:off x="7141346" y="714374"/>
          <a:ext cx="1917700" cy="76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2286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ProductoPosicion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Id Pos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1" name="Tabla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95581"/>
              </p:ext>
            </p:extLst>
          </p:nvPr>
        </p:nvGraphicFramePr>
        <p:xfrm>
          <a:off x="11122025" y="119678"/>
          <a:ext cx="9779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Deposito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Id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 err="1">
                          <a:effectLst/>
                        </a:rPr>
                        <a:t>Posicion</a:t>
                      </a:r>
                      <a:r>
                        <a:rPr lang="es-ES" sz="1100" u="sng" strike="noStrike" dirty="0">
                          <a:effectLst/>
                        </a:rPr>
                        <a:t> &lt;lista&gt;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sng" strike="noStrike" dirty="0">
                          <a:effectLst/>
                        </a:rPr>
                        <a:t> </a:t>
                      </a:r>
                      <a:endParaRPr lang="es-E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Tabla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5961"/>
              </p:ext>
            </p:extLst>
          </p:nvPr>
        </p:nvGraphicFramePr>
        <p:xfrm>
          <a:off x="1588961" y="2251201"/>
          <a:ext cx="1028700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FechaEntrega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ESTADOPEDIDO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ListDetalles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Tabla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28403"/>
              </p:ext>
            </p:extLst>
          </p:nvPr>
        </p:nvGraphicFramePr>
        <p:xfrm>
          <a:off x="1439736" y="274764"/>
          <a:ext cx="1320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EstadoPedido</a:t>
                      </a:r>
                      <a:r>
                        <a:rPr lang="es-ES" sz="1100" u="none" strike="noStrike" dirty="0">
                          <a:effectLst/>
                        </a:rPr>
                        <a:t>(</a:t>
                      </a:r>
                      <a:r>
                        <a:rPr lang="es-ES" sz="1100" u="none" strike="noStrike" dirty="0" err="1">
                          <a:effectLst/>
                        </a:rPr>
                        <a:t>Enum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Proceso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Reservado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Finalizado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Entregado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Cancelado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6" name="Conector angular 185"/>
          <p:cNvCxnSpPr>
            <a:stCxn id="185" idx="2"/>
            <a:endCxn id="182" idx="0"/>
          </p:cNvCxnSpPr>
          <p:nvPr/>
        </p:nvCxnSpPr>
        <p:spPr>
          <a:xfrm rot="16200000" flipH="1">
            <a:off x="1685005" y="1832894"/>
            <a:ext cx="833437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9" idx="1"/>
            <a:endCxn id="8" idx="3"/>
          </p:cNvCxnSpPr>
          <p:nvPr/>
        </p:nvCxnSpPr>
        <p:spPr>
          <a:xfrm rot="10800000">
            <a:off x="3764469" y="5360161"/>
            <a:ext cx="1322524" cy="966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80" idx="2"/>
          </p:cNvCxnSpPr>
          <p:nvPr/>
        </p:nvCxnSpPr>
        <p:spPr>
          <a:xfrm rot="5400000">
            <a:off x="7206784" y="1063042"/>
            <a:ext cx="481984" cy="13048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79" idx="2"/>
            <a:endCxn id="180" idx="3"/>
          </p:cNvCxnSpPr>
          <p:nvPr/>
        </p:nvCxnSpPr>
        <p:spPr>
          <a:xfrm rot="5400000">
            <a:off x="9417114" y="522300"/>
            <a:ext cx="214054" cy="930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81" idx="1"/>
            <a:endCxn id="179" idx="3"/>
          </p:cNvCxnSpPr>
          <p:nvPr/>
        </p:nvCxnSpPr>
        <p:spPr>
          <a:xfrm rot="10800000">
            <a:off x="10573437" y="499368"/>
            <a:ext cx="548589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Tabla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59656"/>
              </p:ext>
            </p:extLst>
          </p:nvPr>
        </p:nvGraphicFramePr>
        <p:xfrm>
          <a:off x="3290288" y="333374"/>
          <a:ext cx="15875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Tipo Movimiento (ENUM)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Actualizacion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Venta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Compra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Reserva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Tabla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60453"/>
              </p:ext>
            </p:extLst>
          </p:nvPr>
        </p:nvGraphicFramePr>
        <p:xfrm>
          <a:off x="5367921" y="151589"/>
          <a:ext cx="1117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MovimientoStock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Ingresada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Saliente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Actual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TIPO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Producto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Tabla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67959"/>
              </p:ext>
            </p:extLst>
          </p:nvPr>
        </p:nvGraphicFramePr>
        <p:xfrm>
          <a:off x="7241060" y="2345331"/>
          <a:ext cx="1168400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 smtClean="0">
                          <a:effectLst/>
                        </a:rPr>
                        <a:t>IdProd</a:t>
                      </a:r>
                      <a:endParaRPr lang="es-ES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Tabla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60031"/>
              </p:ext>
            </p:extLst>
          </p:nvPr>
        </p:nvGraphicFramePr>
        <p:xfrm>
          <a:off x="8985936" y="2320583"/>
          <a:ext cx="1917700" cy="115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784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Monto Total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(</a:t>
                      </a:r>
                      <a:r>
                        <a:rPr lang="es-ES" sz="1100" u="none" strike="noStrike" dirty="0" err="1">
                          <a:effectLst/>
                        </a:rPr>
                        <a:t>list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Tabla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34046"/>
              </p:ext>
            </p:extLst>
          </p:nvPr>
        </p:nvGraphicFramePr>
        <p:xfrm>
          <a:off x="9205011" y="5010636"/>
          <a:ext cx="1320800" cy="1360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a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23951"/>
              </p:ext>
            </p:extLst>
          </p:nvPr>
        </p:nvGraphicFramePr>
        <p:xfrm>
          <a:off x="3269169" y="2331044"/>
          <a:ext cx="10287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Precio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Tabla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91288"/>
              </p:ext>
            </p:extLst>
          </p:nvPr>
        </p:nvGraphicFramePr>
        <p:xfrm>
          <a:off x="73927" y="2232677"/>
          <a:ext cx="1130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2" name="Conector angular 231"/>
          <p:cNvCxnSpPr>
            <a:stCxn id="4" idx="2"/>
            <a:endCxn id="8" idx="0"/>
          </p:cNvCxnSpPr>
          <p:nvPr/>
        </p:nvCxnSpPr>
        <p:spPr>
          <a:xfrm rot="5400000">
            <a:off x="4099646" y="3135707"/>
            <a:ext cx="865974" cy="2666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07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41319</TotalTime>
  <Words>146</Words>
  <Application>Microsoft Office PowerPoint</Application>
  <PresentationFormat>Panorámica</PresentationFormat>
  <Paragraphs>102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Navas</dc:creator>
  <cp:lastModifiedBy>Raul Navas</cp:lastModifiedBy>
  <cp:revision>21</cp:revision>
  <dcterms:created xsi:type="dcterms:W3CDTF">2022-01-10T19:06:26Z</dcterms:created>
  <dcterms:modified xsi:type="dcterms:W3CDTF">2022-03-31T17:03:59Z</dcterms:modified>
</cp:coreProperties>
</file>