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5" r:id="rId18"/>
    <p:sldId id="276" r:id="rId19"/>
    <p:sldId id="277" r:id="rId20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965" y="1132986"/>
            <a:ext cx="8890743" cy="3841004"/>
          </a:xfrm>
        </p:spPr>
        <p:txBody>
          <a:bodyPr bIns="0" anchor="b">
            <a:normAutofit/>
          </a:bodyPr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965" y="4973991"/>
            <a:ext cx="8890743" cy="1438562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2276" b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2964" y="468350"/>
            <a:ext cx="5289647" cy="4397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482" y="1136317"/>
            <a:ext cx="1140629" cy="7162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5820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090862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2497607"/>
            <a:ext cx="8890741" cy="2776562"/>
          </a:xfrm>
        </p:spPr>
        <p:txBody>
          <a:bodyPr anchor="b">
            <a:normAutofit/>
          </a:bodyPr>
          <a:lstStyle>
            <a:lvl1pPr algn="ctr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919" y="5274169"/>
            <a:ext cx="8890741" cy="1579698"/>
          </a:xfrm>
        </p:spPr>
        <p:txBody>
          <a:bodyPr tIns="91440">
            <a:normAutofit/>
          </a:bodyPr>
          <a:lstStyle>
            <a:lvl1pPr marL="0" indent="0" algn="ctr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8890742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5" y="2864265"/>
            <a:ext cx="4217788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5919" y="2864265"/>
            <a:ext cx="421749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3701"/>
            <a:ext cx="8890742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72250"/>
            <a:ext cx="4217786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6" y="4016740"/>
            <a:ext cx="4217786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26073" y="2877162"/>
            <a:ext cx="4217633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26073" y="4012788"/>
            <a:ext cx="4217633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422605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6" y="1136319"/>
            <a:ext cx="4987334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43913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06135" y="685755"/>
            <a:ext cx="4993973" cy="7323166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1" y="1606419"/>
            <a:ext cx="4381141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551" dirty="0"/>
            </a:lvl1pPr>
          </a:lstStyle>
          <a:p>
            <a:pPr lvl="0" algn="ctr" defTabSz="1300460">
              <a:spcBef>
                <a:spcPts val="256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7" y="4474300"/>
            <a:ext cx="4374865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6" y="7779353"/>
            <a:ext cx="4384576" cy="45528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383407" cy="45643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51703"/>
            <a:ext cx="13004800" cy="357300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8726221"/>
            <a:ext cx="13004800" cy="10566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8890742" cy="149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8890742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5469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6" y="468350"/>
            <a:ext cx="5289647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39226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96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36761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>
                <a:latin typeface="Arial"/>
                <a:cs typeface="Arial"/>
              </a:rPr>
              <a:t>Rahul Navin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431800"/>
            <a:ext cx="706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16000" y="1534160"/>
            <a:ext cx="9927708" cy="697883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 dirty="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</a:t>
            </a:r>
            <a:endParaRPr sz="3600" dirty="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-310" dirty="0"/>
              <a:t> </a:t>
            </a:r>
            <a:r>
              <a:rPr sz="3600" spc="-340" dirty="0"/>
              <a:t>cases.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029" y="491495"/>
            <a:ext cx="8890742" cy="149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48756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buSzPct val="170833"/>
              <a:tabLst>
                <a:tab pos="584200" algn="l"/>
              </a:tabLst>
            </a:pPr>
            <a:endParaRPr sz="3600" dirty="0"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 dirty="0"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246380"/>
            <a:ext cx="8077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 dirty="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 dirty="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 dirty="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 dirty="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8" y="128684"/>
            <a:ext cx="551674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787400" y="2336800"/>
            <a:ext cx="11561445" cy="3378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1233</Words>
  <Application>Microsoft Office PowerPoint</Application>
  <PresentationFormat>Custom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Rockwell</vt:lpstr>
      <vt:lpstr>Times New Roman</vt:lpstr>
      <vt:lpstr>Gallery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Venues of cluster 3</vt:lpstr>
      <vt:lpstr>Manhattan subway stations geodata</vt:lpstr>
      <vt:lpstr>Selected Apartment!</vt:lpstr>
      <vt:lpstr>Apartment Selection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rahul navin</dc:creator>
  <cp:lastModifiedBy>Rahul Navin</cp:lastModifiedBy>
  <cp:revision>1</cp:revision>
  <dcterms:created xsi:type="dcterms:W3CDTF">2019-12-02T19:25:42Z</dcterms:created>
  <dcterms:modified xsi:type="dcterms:W3CDTF">2019-12-02T19:32:09Z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2019-12-02T00:00:00Z</vt:filetime>
  </property>
</Properties>
</file>