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8120063" cy="10826750" type="B4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nipulator" id="{B44F3BA8-BC69-488F-8F59-28AA5DC2D345}">
          <p14:sldIdLst>
            <p14:sldId id="256"/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20" userDrawn="1">
          <p15:clr>
            <a:srgbClr val="A4A3A4"/>
          </p15:clr>
        </p15:guide>
        <p15:guide id="2" pos="29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1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24" y="60"/>
      </p:cViewPr>
      <p:guideLst>
        <p:guide orient="horz" pos="2820"/>
        <p:guide pos="29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5" y="1771879"/>
            <a:ext cx="6902054" cy="3769313"/>
          </a:xfrm>
        </p:spPr>
        <p:txBody>
          <a:bodyPr anchor="b"/>
          <a:lstStyle>
            <a:lvl1pPr algn="ctr">
              <a:defRPr sz="53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008" y="5686551"/>
            <a:ext cx="6090047" cy="2613958"/>
          </a:xfrm>
        </p:spPr>
        <p:txBody>
          <a:bodyPr/>
          <a:lstStyle>
            <a:lvl1pPr marL="0" indent="0" algn="ctr">
              <a:buNone/>
              <a:defRPr sz="2131"/>
            </a:lvl1pPr>
            <a:lvl2pPr marL="405994" indent="0" algn="ctr">
              <a:buNone/>
              <a:defRPr sz="1776"/>
            </a:lvl2pPr>
            <a:lvl3pPr marL="811987" indent="0" algn="ctr">
              <a:buNone/>
              <a:defRPr sz="1598"/>
            </a:lvl3pPr>
            <a:lvl4pPr marL="1217981" indent="0" algn="ctr">
              <a:buNone/>
              <a:defRPr sz="1421"/>
            </a:lvl4pPr>
            <a:lvl5pPr marL="1623974" indent="0" algn="ctr">
              <a:buNone/>
              <a:defRPr sz="1421"/>
            </a:lvl5pPr>
            <a:lvl6pPr marL="2029968" indent="0" algn="ctr">
              <a:buNone/>
              <a:defRPr sz="1421"/>
            </a:lvl6pPr>
            <a:lvl7pPr marL="2435962" indent="0" algn="ctr">
              <a:buNone/>
              <a:defRPr sz="1421"/>
            </a:lvl7pPr>
            <a:lvl8pPr marL="2841955" indent="0" algn="ctr">
              <a:buNone/>
              <a:defRPr sz="1421"/>
            </a:lvl8pPr>
            <a:lvl9pPr marL="3247949" indent="0" algn="ctr">
              <a:buNone/>
              <a:defRPr sz="142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AB25-03C9-4AC1-99F2-488A31215E88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F753-6E5B-4BB4-B264-CA4F25D13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0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AB25-03C9-4AC1-99F2-488A31215E88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F753-6E5B-4BB4-B264-CA4F25D13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16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0920" y="576424"/>
            <a:ext cx="1750889" cy="917517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255" y="576424"/>
            <a:ext cx="5151165" cy="917517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AB25-03C9-4AC1-99F2-488A31215E88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F753-6E5B-4BB4-B264-CA4F25D13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39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AB25-03C9-4AC1-99F2-488A31215E88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F753-6E5B-4BB4-B264-CA4F25D13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7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26" y="2699172"/>
            <a:ext cx="7003554" cy="4503626"/>
          </a:xfrm>
        </p:spPr>
        <p:txBody>
          <a:bodyPr anchor="b"/>
          <a:lstStyle>
            <a:lvl1pPr>
              <a:defRPr sz="53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026" y="7245404"/>
            <a:ext cx="7003554" cy="2368351"/>
          </a:xfrm>
        </p:spPr>
        <p:txBody>
          <a:bodyPr/>
          <a:lstStyle>
            <a:lvl1pPr marL="0" indent="0">
              <a:buNone/>
              <a:defRPr sz="2131">
                <a:solidFill>
                  <a:schemeClr val="tx1"/>
                </a:solidFill>
              </a:defRPr>
            </a:lvl1pPr>
            <a:lvl2pPr marL="405994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2pPr>
            <a:lvl3pPr marL="81198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217981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4pPr>
            <a:lvl5pPr marL="1623974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5pPr>
            <a:lvl6pPr marL="2029968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6pPr>
            <a:lvl7pPr marL="2435962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7pPr>
            <a:lvl8pPr marL="2841955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8pPr>
            <a:lvl9pPr marL="3247949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AB25-03C9-4AC1-99F2-488A31215E88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F753-6E5B-4BB4-B264-CA4F25D13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7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254" y="2882121"/>
            <a:ext cx="3451027" cy="68694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0782" y="2882121"/>
            <a:ext cx="3451027" cy="68694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AB25-03C9-4AC1-99F2-488A31215E88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F753-6E5B-4BB4-B264-CA4F25D13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58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576427"/>
            <a:ext cx="7003554" cy="20926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313" y="2654058"/>
            <a:ext cx="3435167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313" y="3954771"/>
            <a:ext cx="3435167" cy="5816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0783" y="2654058"/>
            <a:ext cx="3452084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0783" y="3954771"/>
            <a:ext cx="3452084" cy="5816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AB25-03C9-4AC1-99F2-488A31215E88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F753-6E5B-4BB4-B264-CA4F25D13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6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AB25-03C9-4AC1-99F2-488A31215E88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F753-6E5B-4BB4-B264-CA4F25D13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2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AB25-03C9-4AC1-99F2-488A31215E88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F753-6E5B-4BB4-B264-CA4F25D13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98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084" y="1558854"/>
            <a:ext cx="4110782" cy="7694010"/>
          </a:xfrm>
        </p:spPr>
        <p:txBody>
          <a:bodyPr/>
          <a:lstStyle>
            <a:lvl1pPr>
              <a:defRPr sz="2842"/>
            </a:lvl1pPr>
            <a:lvl2pPr>
              <a:defRPr sz="2486"/>
            </a:lvl2pPr>
            <a:lvl3pPr>
              <a:defRPr sz="2131"/>
            </a:lvl3pPr>
            <a:lvl4pPr>
              <a:defRPr sz="1776"/>
            </a:lvl4pPr>
            <a:lvl5pPr>
              <a:defRPr sz="1776"/>
            </a:lvl5pPr>
            <a:lvl6pPr>
              <a:defRPr sz="1776"/>
            </a:lvl6pPr>
            <a:lvl7pPr>
              <a:defRPr sz="1776"/>
            </a:lvl7pPr>
            <a:lvl8pPr>
              <a:defRPr sz="1776"/>
            </a:lvl8pPr>
            <a:lvl9pPr>
              <a:defRPr sz="17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AB25-03C9-4AC1-99F2-488A31215E88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F753-6E5B-4BB4-B264-CA4F25D13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70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2084" y="1558854"/>
            <a:ext cx="4110782" cy="7694010"/>
          </a:xfrm>
        </p:spPr>
        <p:txBody>
          <a:bodyPr anchor="t"/>
          <a:lstStyle>
            <a:lvl1pPr marL="0" indent="0">
              <a:buNone/>
              <a:defRPr sz="2842"/>
            </a:lvl1pPr>
            <a:lvl2pPr marL="405994" indent="0">
              <a:buNone/>
              <a:defRPr sz="2486"/>
            </a:lvl2pPr>
            <a:lvl3pPr marL="811987" indent="0">
              <a:buNone/>
              <a:defRPr sz="2131"/>
            </a:lvl3pPr>
            <a:lvl4pPr marL="1217981" indent="0">
              <a:buNone/>
              <a:defRPr sz="1776"/>
            </a:lvl4pPr>
            <a:lvl5pPr marL="1623974" indent="0">
              <a:buNone/>
              <a:defRPr sz="1776"/>
            </a:lvl5pPr>
            <a:lvl6pPr marL="2029968" indent="0">
              <a:buNone/>
              <a:defRPr sz="1776"/>
            </a:lvl6pPr>
            <a:lvl7pPr marL="2435962" indent="0">
              <a:buNone/>
              <a:defRPr sz="1776"/>
            </a:lvl7pPr>
            <a:lvl8pPr marL="2841955" indent="0">
              <a:buNone/>
              <a:defRPr sz="1776"/>
            </a:lvl8pPr>
            <a:lvl9pPr marL="3247949" indent="0">
              <a:buNone/>
              <a:defRPr sz="177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AB25-03C9-4AC1-99F2-488A31215E88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F753-6E5B-4BB4-B264-CA4F25D13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26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255" y="576427"/>
            <a:ext cx="7003554" cy="209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255" y="2882121"/>
            <a:ext cx="7003554" cy="6869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254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2AB25-03C9-4AC1-99F2-488A31215E88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771" y="10034796"/>
            <a:ext cx="2740521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4795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5F753-6E5B-4BB4-B264-CA4F25D13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6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1987" rtl="0" eaLnBrk="1" latinLnBrk="1" hangingPunct="1">
        <a:lnSpc>
          <a:spcPct val="90000"/>
        </a:lnSpc>
        <a:spcBef>
          <a:spcPct val="0"/>
        </a:spcBef>
        <a:buNone/>
        <a:defRPr sz="3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997" indent="-202997" algn="l" defTabSz="811987" rtl="0" eaLnBrk="1" latinLnBrk="1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2486" kern="1200">
          <a:solidFill>
            <a:schemeClr val="tx1"/>
          </a:solidFill>
          <a:latin typeface="+mn-lt"/>
          <a:ea typeface="+mn-ea"/>
          <a:cs typeface="+mn-cs"/>
        </a:defRPr>
      </a:lvl1pPr>
      <a:lvl2pPr marL="608990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14984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3pPr>
      <a:lvl4pPr marL="1420978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232965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638958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3044952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450946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1pPr>
      <a:lvl2pPr marL="405994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2pPr>
      <a:lvl3pPr marL="811987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17981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623974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029968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435962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2841955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247949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45D70FB2-5D53-4E9C-B930-37108385C800}"/>
              </a:ext>
            </a:extLst>
          </p:cNvPr>
          <p:cNvGrpSpPr/>
          <p:nvPr/>
        </p:nvGrpSpPr>
        <p:grpSpPr>
          <a:xfrm>
            <a:off x="3038554" y="1747970"/>
            <a:ext cx="1188000" cy="436620"/>
            <a:chOff x="1976504" y="167928"/>
            <a:chExt cx="1783743" cy="65556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20F8DCE-DC82-443B-8D95-6B0112AD489C}"/>
                </a:ext>
              </a:extLst>
            </p:cNvPr>
            <p:cNvSpPr/>
            <p:nvPr/>
          </p:nvSpPr>
          <p:spPr>
            <a:xfrm>
              <a:off x="1976504" y="167928"/>
              <a:ext cx="1783743" cy="378722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Actor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D2ED396-8340-4DE1-B4E4-88685104BB76}"/>
                </a:ext>
              </a:extLst>
            </p:cNvPr>
            <p:cNvSpPr/>
            <p:nvPr/>
          </p:nvSpPr>
          <p:spPr>
            <a:xfrm>
              <a:off x="2865641" y="546650"/>
              <a:ext cx="893694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a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83F1806E-E9C2-4D72-A821-7DAE4ABB5DB0}"/>
                </a:ext>
              </a:extLst>
            </p:cNvPr>
            <p:cNvSpPr/>
            <p:nvPr/>
          </p:nvSpPr>
          <p:spPr>
            <a:xfrm>
              <a:off x="1981077" y="546650"/>
              <a:ext cx="893694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r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A66118B-D976-4C63-92AB-8602D7044C52}"/>
              </a:ext>
            </a:extLst>
          </p:cNvPr>
          <p:cNvGrpSpPr/>
          <p:nvPr/>
        </p:nvGrpSpPr>
        <p:grpSpPr>
          <a:xfrm>
            <a:off x="4868209" y="1747970"/>
            <a:ext cx="1188001" cy="436620"/>
            <a:chOff x="6096000" y="167928"/>
            <a:chExt cx="1783746" cy="65556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0663634-489E-414F-9E73-23A157EE104F}"/>
                </a:ext>
              </a:extLst>
            </p:cNvPr>
            <p:cNvSpPr/>
            <p:nvPr/>
          </p:nvSpPr>
          <p:spPr>
            <a:xfrm>
              <a:off x="6096000" y="167928"/>
              <a:ext cx="1783744" cy="378722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Subject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F78D5FD-1ED1-4DCD-85E1-465871F94FDC}"/>
                </a:ext>
              </a:extLst>
            </p:cNvPr>
            <p:cNvSpPr/>
            <p:nvPr/>
          </p:nvSpPr>
          <p:spPr>
            <a:xfrm>
              <a:off x="6096002" y="546650"/>
              <a:ext cx="1783744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s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3C64D35F-F67A-475C-BC30-9D80DE44A18D}"/>
              </a:ext>
            </a:extLst>
          </p:cNvPr>
          <p:cNvGrpSpPr/>
          <p:nvPr/>
        </p:nvGrpSpPr>
        <p:grpSpPr>
          <a:xfrm>
            <a:off x="3978198" y="3343713"/>
            <a:ext cx="1188000" cy="436620"/>
            <a:chOff x="6096000" y="2563881"/>
            <a:chExt cx="1783743" cy="65556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B2728FA-B4BA-466A-8ED3-FDB38D086097}"/>
                </a:ext>
              </a:extLst>
            </p:cNvPr>
            <p:cNvSpPr/>
            <p:nvPr/>
          </p:nvSpPr>
          <p:spPr>
            <a:xfrm>
              <a:off x="6096000" y="2563881"/>
              <a:ext cx="1783743" cy="378722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Binding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F145B37-0160-4886-91EE-D23C30979C7D}"/>
                </a:ext>
              </a:extLst>
            </p:cNvPr>
            <p:cNvSpPr/>
            <p:nvPr/>
          </p:nvSpPr>
          <p:spPr>
            <a:xfrm>
              <a:off x="6096002" y="2942603"/>
              <a:ext cx="594581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s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F4EFDC8-FA49-4478-8021-6BCC41519175}"/>
                </a:ext>
              </a:extLst>
            </p:cNvPr>
            <p:cNvSpPr/>
            <p:nvPr/>
          </p:nvSpPr>
          <p:spPr>
            <a:xfrm>
              <a:off x="7277212" y="2942604"/>
              <a:ext cx="594581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b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B1FDC3C0-130C-4CDD-88ED-B4C050970057}"/>
                </a:ext>
              </a:extLst>
            </p:cNvPr>
            <p:cNvSpPr/>
            <p:nvPr/>
          </p:nvSpPr>
          <p:spPr>
            <a:xfrm>
              <a:off x="6687937" y="2942603"/>
              <a:ext cx="594581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a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861D11D6-D3E6-4B7A-A0ED-3F2FF9C19442}"/>
              </a:ext>
            </a:extLst>
          </p:cNvPr>
          <p:cNvGrpSpPr/>
          <p:nvPr/>
        </p:nvGrpSpPr>
        <p:grpSpPr>
          <a:xfrm>
            <a:off x="3977452" y="2453650"/>
            <a:ext cx="1188003" cy="621004"/>
            <a:chOff x="1976503" y="1227481"/>
            <a:chExt cx="1783746" cy="93241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A29DFAD-EF31-41DE-9991-1996AE0B7D95}"/>
                </a:ext>
              </a:extLst>
            </p:cNvPr>
            <p:cNvSpPr/>
            <p:nvPr/>
          </p:nvSpPr>
          <p:spPr>
            <a:xfrm>
              <a:off x="1976507" y="1504329"/>
              <a:ext cx="1783742" cy="378722"/>
            </a:xfrm>
            <a:prstGeom prst="rect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sample-binding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05F4C73-9119-4DD0-9A77-AF12107CD8FC}"/>
                </a:ext>
              </a:extLst>
            </p:cNvPr>
            <p:cNvSpPr/>
            <p:nvPr/>
          </p:nvSpPr>
          <p:spPr>
            <a:xfrm>
              <a:off x="1976507" y="1227481"/>
              <a:ext cx="893694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a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396ED18-132D-41E8-B362-3C5D82B56EC0}"/>
                </a:ext>
              </a:extLst>
            </p:cNvPr>
            <p:cNvSpPr/>
            <p:nvPr/>
          </p:nvSpPr>
          <p:spPr>
            <a:xfrm>
              <a:off x="2864404" y="1227481"/>
              <a:ext cx="893694" cy="276848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s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358AEAE-34C8-46C4-8CF8-23F80A05CDCF}"/>
                </a:ext>
              </a:extLst>
            </p:cNvPr>
            <p:cNvSpPr/>
            <p:nvPr/>
          </p:nvSpPr>
          <p:spPr>
            <a:xfrm>
              <a:off x="1976503" y="1883049"/>
              <a:ext cx="1783741" cy="276848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b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A3DF3A3-585F-490A-B51D-17BC5D777D21}"/>
              </a:ext>
            </a:extLst>
          </p:cNvPr>
          <p:cNvGrpSpPr/>
          <p:nvPr/>
        </p:nvGrpSpPr>
        <p:grpSpPr>
          <a:xfrm>
            <a:off x="5359325" y="6437105"/>
            <a:ext cx="1186094" cy="436619"/>
            <a:chOff x="4603683" y="4151452"/>
            <a:chExt cx="1780880" cy="655569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1DBD915-B7D9-41B0-97D2-45C8C09ECAF2}"/>
                </a:ext>
              </a:extLst>
            </p:cNvPr>
            <p:cNvSpPr/>
            <p:nvPr/>
          </p:nvSpPr>
          <p:spPr>
            <a:xfrm>
              <a:off x="4608773" y="4151452"/>
              <a:ext cx="1775790" cy="378722"/>
            </a:xfrm>
            <a:prstGeom prst="rect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inv-kinematics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992AB25-353F-4625-B660-46F528CA9F8B}"/>
                </a:ext>
              </a:extLst>
            </p:cNvPr>
            <p:cNvSpPr/>
            <p:nvPr/>
          </p:nvSpPr>
          <p:spPr>
            <a:xfrm>
              <a:off x="5489759" y="4530175"/>
              <a:ext cx="894708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q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2D170B3F-602D-43A8-B25C-C3241C4C4699}"/>
                </a:ext>
              </a:extLst>
            </p:cNvPr>
            <p:cNvSpPr/>
            <p:nvPr/>
          </p:nvSpPr>
          <p:spPr>
            <a:xfrm>
              <a:off x="4603683" y="4530175"/>
              <a:ext cx="894709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r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C5326387-83DC-45E1-8F53-7102C15742C5}"/>
              </a:ext>
            </a:extLst>
          </p:cNvPr>
          <p:cNvGrpSpPr/>
          <p:nvPr/>
        </p:nvGrpSpPr>
        <p:grpSpPr>
          <a:xfrm>
            <a:off x="4688596" y="7616058"/>
            <a:ext cx="1188674" cy="436620"/>
            <a:chOff x="2886988" y="5273229"/>
            <a:chExt cx="1784753" cy="65556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3893E9C-F15A-4981-AF10-0615E95EE890}"/>
                </a:ext>
              </a:extLst>
            </p:cNvPr>
            <p:cNvSpPr/>
            <p:nvPr/>
          </p:nvSpPr>
          <p:spPr>
            <a:xfrm>
              <a:off x="2888000" y="5273229"/>
              <a:ext cx="1783741" cy="378722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Conf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D759154-7B5B-4A89-BB10-3FA3946F8793}"/>
                </a:ext>
              </a:extLst>
            </p:cNvPr>
            <p:cNvSpPr/>
            <p:nvPr/>
          </p:nvSpPr>
          <p:spPr>
            <a:xfrm>
              <a:off x="3779871" y="5651951"/>
              <a:ext cx="891870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q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BE3EEB8E-02AA-4AD2-B00A-3DD62EF95DE7}"/>
                </a:ext>
              </a:extLst>
            </p:cNvPr>
            <p:cNvSpPr/>
            <p:nvPr/>
          </p:nvSpPr>
          <p:spPr>
            <a:xfrm>
              <a:off x="2886988" y="5651951"/>
              <a:ext cx="891870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r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8386771C-D594-4AB7-987A-40C3B6B2B080}"/>
              </a:ext>
            </a:extLst>
          </p:cNvPr>
          <p:cNvGrpSpPr/>
          <p:nvPr/>
        </p:nvGrpSpPr>
        <p:grpSpPr>
          <a:xfrm>
            <a:off x="6148143" y="7616053"/>
            <a:ext cx="1188001" cy="436624"/>
            <a:chOff x="5794164" y="5273229"/>
            <a:chExt cx="1783744" cy="655576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F85AAFB-F604-4279-A75A-D61D639315CF}"/>
                </a:ext>
              </a:extLst>
            </p:cNvPr>
            <p:cNvSpPr/>
            <p:nvPr/>
          </p:nvSpPr>
          <p:spPr>
            <a:xfrm>
              <a:off x="5794166" y="5273229"/>
              <a:ext cx="1783742" cy="378722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Kin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BBE19E1-F07C-4270-89CD-6E30B2D0C3B7}"/>
                </a:ext>
              </a:extLst>
            </p:cNvPr>
            <p:cNvSpPr/>
            <p:nvPr/>
          </p:nvSpPr>
          <p:spPr>
            <a:xfrm>
              <a:off x="5794164" y="5651951"/>
              <a:ext cx="297290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s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DF0D35E2-0CCE-4574-85D0-48E0F55B756A}"/>
                </a:ext>
              </a:extLst>
            </p:cNvPr>
            <p:cNvSpPr/>
            <p:nvPr/>
          </p:nvSpPr>
          <p:spPr>
            <a:xfrm>
              <a:off x="6089804" y="5651957"/>
              <a:ext cx="297290" cy="276848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p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4055CF8-263D-41F9-AC32-C467B4583965}"/>
                </a:ext>
              </a:extLst>
            </p:cNvPr>
            <p:cNvSpPr/>
            <p:nvPr/>
          </p:nvSpPr>
          <p:spPr>
            <a:xfrm>
              <a:off x="6385445" y="5651951"/>
              <a:ext cx="297290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a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7CD3679-3D50-4139-B689-CDBFF979CE23}"/>
                </a:ext>
              </a:extLst>
            </p:cNvPr>
            <p:cNvSpPr/>
            <p:nvPr/>
          </p:nvSpPr>
          <p:spPr>
            <a:xfrm>
              <a:off x="6685325" y="5651951"/>
              <a:ext cx="297290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b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A7960679-33EF-4055-8BD9-125A6F4C9E9A}"/>
                </a:ext>
              </a:extLst>
            </p:cNvPr>
            <p:cNvSpPr/>
            <p:nvPr/>
          </p:nvSpPr>
          <p:spPr>
            <a:xfrm>
              <a:off x="7280380" y="5651951"/>
              <a:ext cx="297290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q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3ACFFA6F-3D99-4E78-B029-D3259AC591C2}"/>
                </a:ext>
              </a:extLst>
            </p:cNvPr>
            <p:cNvSpPr/>
            <p:nvPr/>
          </p:nvSpPr>
          <p:spPr>
            <a:xfrm>
              <a:off x="6982853" y="5651951"/>
              <a:ext cx="297290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r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E8584E0D-7813-4A19-9B55-47D2277D3644}"/>
              </a:ext>
            </a:extLst>
          </p:cNvPr>
          <p:cNvCxnSpPr>
            <a:cxnSpLocks/>
            <a:stCxn id="313" idx="2"/>
            <a:endCxn id="91" idx="0"/>
          </p:cNvCxnSpPr>
          <p:nvPr/>
        </p:nvCxnSpPr>
        <p:spPr>
          <a:xfrm rot="5400000">
            <a:off x="5099103" y="7057891"/>
            <a:ext cx="742334" cy="3740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CF957B5A-5E24-4585-814F-B3F4530DAAB7}"/>
              </a:ext>
            </a:extLst>
          </p:cNvPr>
          <p:cNvCxnSpPr>
            <a:cxnSpLocks/>
            <a:stCxn id="59" idx="2"/>
            <a:endCxn id="94" idx="0"/>
          </p:cNvCxnSpPr>
          <p:nvPr/>
        </p:nvCxnSpPr>
        <p:spPr>
          <a:xfrm rot="16200000" flipH="1">
            <a:off x="6123613" y="6997521"/>
            <a:ext cx="742329" cy="49473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ED3D6B5C-CFD0-492B-A796-91312730C42E}"/>
              </a:ext>
            </a:extLst>
          </p:cNvPr>
          <p:cNvCxnSpPr>
            <a:cxnSpLocks/>
            <a:stCxn id="59" idx="2"/>
            <a:endCxn id="94" idx="0"/>
          </p:cNvCxnSpPr>
          <p:nvPr/>
        </p:nvCxnSpPr>
        <p:spPr>
          <a:xfrm rot="16200000" flipH="1">
            <a:off x="6123613" y="6997521"/>
            <a:ext cx="742329" cy="49473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6FAEE7FA-C898-4D39-B05F-1314A4D5E505}"/>
              </a:ext>
            </a:extLst>
          </p:cNvPr>
          <p:cNvGrpSpPr/>
          <p:nvPr/>
        </p:nvGrpSpPr>
        <p:grpSpPr>
          <a:xfrm>
            <a:off x="5352419" y="8750347"/>
            <a:ext cx="1189526" cy="621004"/>
            <a:chOff x="4606482" y="3874605"/>
            <a:chExt cx="1786033" cy="932416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5B86030D-88A3-43D3-8807-265CDDD58B1E}"/>
                </a:ext>
              </a:extLst>
            </p:cNvPr>
            <p:cNvSpPr/>
            <p:nvPr/>
          </p:nvSpPr>
          <p:spPr>
            <a:xfrm>
              <a:off x="4608773" y="4151453"/>
              <a:ext cx="1783742" cy="378722"/>
            </a:xfrm>
            <a:prstGeom prst="rect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plan-motion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83A554DF-BE65-457E-A201-6BA034DC2760}"/>
                </a:ext>
              </a:extLst>
            </p:cNvPr>
            <p:cNvSpPr/>
            <p:nvPr/>
          </p:nvSpPr>
          <p:spPr>
            <a:xfrm>
              <a:off x="5198174" y="3874605"/>
              <a:ext cx="594581" cy="276848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q1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D50D5130-B5B2-4B95-B315-A56C9F0ED093}"/>
                </a:ext>
              </a:extLst>
            </p:cNvPr>
            <p:cNvSpPr/>
            <p:nvPr/>
          </p:nvSpPr>
          <p:spPr>
            <a:xfrm>
              <a:off x="5797934" y="3874605"/>
              <a:ext cx="594581" cy="276848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q2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ABCA2C52-7571-4E21-80A0-BB26E90F4920}"/>
                </a:ext>
              </a:extLst>
            </p:cNvPr>
            <p:cNvSpPr/>
            <p:nvPr/>
          </p:nvSpPr>
          <p:spPr>
            <a:xfrm>
              <a:off x="4606482" y="4530173"/>
              <a:ext cx="1783742" cy="276848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t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DB8943D8-2717-4FC2-8395-3F6F88AA04FC}"/>
                </a:ext>
              </a:extLst>
            </p:cNvPr>
            <p:cNvSpPr/>
            <p:nvPr/>
          </p:nvSpPr>
          <p:spPr>
            <a:xfrm>
              <a:off x="4608773" y="3874605"/>
              <a:ext cx="594581" cy="276848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r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47866DB3-13FA-4B55-8E0E-00917088CF1D}"/>
              </a:ext>
            </a:extLst>
          </p:cNvPr>
          <p:cNvCxnSpPr>
            <a:cxnSpLocks/>
            <a:stCxn id="92" idx="2"/>
            <a:endCxn id="145" idx="0"/>
          </p:cNvCxnSpPr>
          <p:nvPr/>
        </p:nvCxnSpPr>
        <p:spPr>
          <a:xfrm rot="16200000" flipH="1">
            <a:off x="5413548" y="8219399"/>
            <a:ext cx="697669" cy="364225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E6A02B71-1715-4D3A-B10E-197369F1F334}"/>
              </a:ext>
            </a:extLst>
          </p:cNvPr>
          <p:cNvGrpSpPr/>
          <p:nvPr/>
        </p:nvGrpSpPr>
        <p:grpSpPr>
          <a:xfrm>
            <a:off x="1052881" y="6247932"/>
            <a:ext cx="1193446" cy="436620"/>
            <a:chOff x="4592749" y="3874605"/>
            <a:chExt cx="1791918" cy="655569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21462683-FC5A-4EC5-8AE1-5C569FF7C644}"/>
                </a:ext>
              </a:extLst>
            </p:cNvPr>
            <p:cNvSpPr/>
            <p:nvPr/>
          </p:nvSpPr>
          <p:spPr>
            <a:xfrm>
              <a:off x="4595141" y="4151452"/>
              <a:ext cx="1783742" cy="378722"/>
            </a:xfrm>
            <a:prstGeom prst="rect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cfree-bd-bd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25D8809D-5949-42D5-BC4F-3457C9BB335F}"/>
                </a:ext>
              </a:extLst>
            </p:cNvPr>
            <p:cNvSpPr/>
            <p:nvPr/>
          </p:nvSpPr>
          <p:spPr>
            <a:xfrm>
              <a:off x="4592749" y="3874605"/>
              <a:ext cx="453107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s1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126F255A-9905-4C6A-BCB7-BB450F93E2F5}"/>
                </a:ext>
              </a:extLst>
            </p:cNvPr>
            <p:cNvSpPr/>
            <p:nvPr/>
          </p:nvSpPr>
          <p:spPr>
            <a:xfrm>
              <a:off x="5052670" y="3874605"/>
              <a:ext cx="437182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p1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E26170A7-F46D-4FAF-AAE3-452F29079880}"/>
                </a:ext>
              </a:extLst>
            </p:cNvPr>
            <p:cNvSpPr/>
            <p:nvPr/>
          </p:nvSpPr>
          <p:spPr>
            <a:xfrm>
              <a:off x="5516957" y="3874605"/>
              <a:ext cx="432422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s2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50A9EB30-B0DC-4FFE-A590-2D44C9BDFAD8}"/>
                </a:ext>
              </a:extLst>
            </p:cNvPr>
            <p:cNvSpPr/>
            <p:nvPr/>
          </p:nvSpPr>
          <p:spPr>
            <a:xfrm>
              <a:off x="5952245" y="3874605"/>
              <a:ext cx="432422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p2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07F0E8B3-078B-475F-8C0C-528DE422F06C}"/>
              </a:ext>
            </a:extLst>
          </p:cNvPr>
          <p:cNvGrpSpPr/>
          <p:nvPr/>
        </p:nvGrpSpPr>
        <p:grpSpPr>
          <a:xfrm>
            <a:off x="1054477" y="7179439"/>
            <a:ext cx="1188000" cy="436629"/>
            <a:chOff x="4017383" y="6778877"/>
            <a:chExt cx="1003355" cy="368766"/>
          </a:xfrm>
        </p:grpSpPr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2BB3BB37-73B5-46B2-A2DD-A9CEB3CE90DB}"/>
                </a:ext>
              </a:extLst>
            </p:cNvPr>
            <p:cNvGrpSpPr/>
            <p:nvPr/>
          </p:nvGrpSpPr>
          <p:grpSpPr>
            <a:xfrm>
              <a:off x="4021213" y="6991916"/>
              <a:ext cx="995359" cy="155727"/>
              <a:chOff x="5794164" y="5651951"/>
              <a:chExt cx="1415016" cy="276847"/>
            </a:xfrm>
          </p:grpSpPr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579FBB01-00DF-4A6B-AA63-30D00826939D}"/>
                  </a:ext>
                </a:extLst>
              </p:cNvPr>
              <p:cNvSpPr/>
              <p:nvPr/>
            </p:nvSpPr>
            <p:spPr>
              <a:xfrm>
                <a:off x="5794164" y="5651951"/>
                <a:ext cx="350430" cy="276847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s1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559EA155-BAC9-4300-B885-3DCD2E94DB47}"/>
                  </a:ext>
                </a:extLst>
              </p:cNvPr>
              <p:cNvSpPr/>
              <p:nvPr/>
            </p:nvSpPr>
            <p:spPr>
              <a:xfrm>
                <a:off x="6153241" y="5651951"/>
                <a:ext cx="350430" cy="276847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p1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A92BA8EF-0FB1-4AFB-A300-D11E5B5684E5}"/>
                  </a:ext>
                </a:extLst>
              </p:cNvPr>
              <p:cNvSpPr/>
              <p:nvPr/>
            </p:nvSpPr>
            <p:spPr>
              <a:xfrm>
                <a:off x="6504683" y="5651951"/>
                <a:ext cx="350430" cy="276847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s2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540A7794-0A46-4408-B504-09C0053BC157}"/>
                  </a:ext>
                </a:extLst>
              </p:cNvPr>
              <p:cNvSpPr/>
              <p:nvPr/>
            </p:nvSpPr>
            <p:spPr>
              <a:xfrm>
                <a:off x="6868023" y="5651951"/>
                <a:ext cx="341157" cy="276847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p2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CEDBA317-9C04-43E3-A7A2-02D4F42E3B48}"/>
                </a:ext>
              </a:extLst>
            </p:cNvPr>
            <p:cNvSpPr/>
            <p:nvPr/>
          </p:nvSpPr>
          <p:spPr>
            <a:xfrm>
              <a:off x="4017383" y="6778877"/>
              <a:ext cx="1003355" cy="213031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CFreePosePose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1165D45E-7E70-47E5-9B96-1392F46E4D61}"/>
              </a:ext>
            </a:extLst>
          </p:cNvPr>
          <p:cNvGrpSpPr/>
          <p:nvPr/>
        </p:nvGrpSpPr>
        <p:grpSpPr>
          <a:xfrm>
            <a:off x="2014488" y="9730254"/>
            <a:ext cx="1181116" cy="436623"/>
            <a:chOff x="5026762" y="5830997"/>
            <a:chExt cx="997541" cy="368761"/>
          </a:xfrm>
        </p:grpSpPr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AA0CE3AB-8255-46E1-BA52-065C67F021ED}"/>
                </a:ext>
              </a:extLst>
            </p:cNvPr>
            <p:cNvGrpSpPr/>
            <p:nvPr/>
          </p:nvGrpSpPr>
          <p:grpSpPr>
            <a:xfrm>
              <a:off x="5026762" y="6044024"/>
              <a:ext cx="997538" cy="155734"/>
              <a:chOff x="6512776" y="5651938"/>
              <a:chExt cx="1063837" cy="276860"/>
            </a:xfrm>
          </p:grpSpPr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FCC16634-9871-402F-8691-77E28C2916A8}"/>
                  </a:ext>
                </a:extLst>
              </p:cNvPr>
              <p:cNvSpPr/>
              <p:nvPr/>
            </p:nvSpPr>
            <p:spPr>
              <a:xfrm>
                <a:off x="6512776" y="5651938"/>
                <a:ext cx="265889" cy="276846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r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BCE6CED8-F0AC-4BDB-8AD4-7004923325D5}"/>
                  </a:ext>
                </a:extLst>
              </p:cNvPr>
              <p:cNvSpPr/>
              <p:nvPr/>
            </p:nvSpPr>
            <p:spPr>
              <a:xfrm>
                <a:off x="7050173" y="5651952"/>
                <a:ext cx="265889" cy="276846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s2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ADF08C0C-4417-4D31-85E3-9CC06F573B2B}"/>
                  </a:ext>
                </a:extLst>
              </p:cNvPr>
              <p:cNvSpPr/>
              <p:nvPr/>
            </p:nvSpPr>
            <p:spPr>
              <a:xfrm>
                <a:off x="7310724" y="5651952"/>
                <a:ext cx="265889" cy="276846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p2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8FB8DA44-3B18-46CC-8693-96D438CD384C}"/>
                  </a:ext>
                </a:extLst>
              </p:cNvPr>
              <p:cNvSpPr/>
              <p:nvPr/>
            </p:nvSpPr>
            <p:spPr>
              <a:xfrm>
                <a:off x="6778806" y="5651938"/>
                <a:ext cx="265889" cy="276846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q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673B0A8F-32E8-42EA-8382-BD4DE693C40A}"/>
                </a:ext>
              </a:extLst>
            </p:cNvPr>
            <p:cNvSpPr/>
            <p:nvPr/>
          </p:nvSpPr>
          <p:spPr>
            <a:xfrm>
              <a:off x="5026765" y="5830997"/>
              <a:ext cx="997538" cy="213031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CFreeConfPose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B0E5E81B-1BD4-4F1F-BB3B-F295BAA25A0A}"/>
              </a:ext>
            </a:extLst>
          </p:cNvPr>
          <p:cNvGrpSpPr/>
          <p:nvPr/>
        </p:nvGrpSpPr>
        <p:grpSpPr>
          <a:xfrm>
            <a:off x="2957827" y="6247932"/>
            <a:ext cx="1188687" cy="436626"/>
            <a:chOff x="3804892" y="5073016"/>
            <a:chExt cx="1003935" cy="368763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4F8A6FFF-9ABA-4867-957C-6E9F3611F19C}"/>
                </a:ext>
              </a:extLst>
            </p:cNvPr>
            <p:cNvSpPr/>
            <p:nvPr/>
          </p:nvSpPr>
          <p:spPr>
            <a:xfrm>
              <a:off x="3804892" y="5228748"/>
              <a:ext cx="1003355" cy="213031"/>
            </a:xfrm>
            <a:prstGeom prst="rect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 err="1">
                  <a:solidFill>
                    <a:schemeClr val="bg1"/>
                  </a:solidFill>
                </a:rPr>
                <a:t>cfree</a:t>
              </a:r>
              <a:r>
                <a:rPr lang="en-US" altLang="ko-KR" sz="1199" b="1" dirty="0">
                  <a:solidFill>
                    <a:schemeClr val="bg1"/>
                  </a:solidFill>
                </a:rPr>
                <a:t>-app-pos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1C528361-8526-4DE9-9DBE-EB18932BC1B9}"/>
                </a:ext>
              </a:extLst>
            </p:cNvPr>
            <p:cNvSpPr/>
            <p:nvPr/>
          </p:nvSpPr>
          <p:spPr>
            <a:xfrm>
              <a:off x="3804894" y="5073016"/>
              <a:ext cx="167226" cy="15572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s1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3F0BDA2F-30DF-4915-A263-8C7E13EF7660}"/>
                </a:ext>
              </a:extLst>
            </p:cNvPr>
            <p:cNvSpPr/>
            <p:nvPr/>
          </p:nvSpPr>
          <p:spPr>
            <a:xfrm>
              <a:off x="4140924" y="5073016"/>
              <a:ext cx="167226" cy="15572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b1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1B12A79A-91DB-4EBE-901E-DF6E8EDCA37F}"/>
                </a:ext>
              </a:extLst>
            </p:cNvPr>
            <p:cNvSpPr/>
            <p:nvPr/>
          </p:nvSpPr>
          <p:spPr>
            <a:xfrm>
              <a:off x="4308341" y="5073016"/>
              <a:ext cx="167226" cy="15572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p1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B6EC5F88-DA6A-4D14-BC31-0F08B843565C}"/>
                </a:ext>
              </a:extLst>
            </p:cNvPr>
            <p:cNvSpPr/>
            <p:nvPr/>
          </p:nvSpPr>
          <p:spPr>
            <a:xfrm>
              <a:off x="4474761" y="5073016"/>
              <a:ext cx="167226" cy="15572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s2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F2DE5E3E-E379-4A99-863D-96E043DC0058}"/>
                </a:ext>
              </a:extLst>
            </p:cNvPr>
            <p:cNvSpPr/>
            <p:nvPr/>
          </p:nvSpPr>
          <p:spPr>
            <a:xfrm>
              <a:off x="4641601" y="5073016"/>
              <a:ext cx="167226" cy="15572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p2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BFE620DB-25B0-43AB-BE0F-F42A89194D5D}"/>
                </a:ext>
              </a:extLst>
            </p:cNvPr>
            <p:cNvSpPr/>
            <p:nvPr/>
          </p:nvSpPr>
          <p:spPr>
            <a:xfrm>
              <a:off x="3972738" y="5073016"/>
              <a:ext cx="167226" cy="15572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a1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59D30AB0-3138-4351-AAF6-D91A5DAC0E9C}"/>
              </a:ext>
            </a:extLst>
          </p:cNvPr>
          <p:cNvGrpSpPr/>
          <p:nvPr/>
        </p:nvGrpSpPr>
        <p:grpSpPr>
          <a:xfrm>
            <a:off x="2012904" y="8750340"/>
            <a:ext cx="1186403" cy="436626"/>
            <a:chOff x="5025421" y="5073016"/>
            <a:chExt cx="998882" cy="368763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DC605133-25B4-4CB5-94CC-FAA1E9D360CC}"/>
                </a:ext>
              </a:extLst>
            </p:cNvPr>
            <p:cNvSpPr/>
            <p:nvPr/>
          </p:nvSpPr>
          <p:spPr>
            <a:xfrm>
              <a:off x="5025421" y="5228748"/>
              <a:ext cx="998882" cy="213031"/>
            </a:xfrm>
            <a:prstGeom prst="rect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cfree-conf-pos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0037204-028D-4087-836E-A7A0E92E61BC}"/>
                </a:ext>
              </a:extLst>
            </p:cNvPr>
            <p:cNvSpPr/>
            <p:nvPr/>
          </p:nvSpPr>
          <p:spPr>
            <a:xfrm>
              <a:off x="5266130" y="5073016"/>
              <a:ext cx="248541" cy="15572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q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C51DCF72-8836-4632-9A19-D6C107E7DB0B}"/>
                </a:ext>
              </a:extLst>
            </p:cNvPr>
            <p:cNvSpPr/>
            <p:nvPr/>
          </p:nvSpPr>
          <p:spPr>
            <a:xfrm>
              <a:off x="5518625" y="5073016"/>
              <a:ext cx="248541" cy="15572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s2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A09EBA67-A7FB-4A24-9534-9C00C85D7F18}"/>
                </a:ext>
              </a:extLst>
            </p:cNvPr>
            <p:cNvSpPr/>
            <p:nvPr/>
          </p:nvSpPr>
          <p:spPr>
            <a:xfrm>
              <a:off x="5774852" y="5073016"/>
              <a:ext cx="248541" cy="15572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p2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3E698ACB-6CC4-41D8-BD1B-D4C376CC741A}"/>
                </a:ext>
              </a:extLst>
            </p:cNvPr>
            <p:cNvSpPr/>
            <p:nvPr/>
          </p:nvSpPr>
          <p:spPr>
            <a:xfrm>
              <a:off x="5025421" y="5073016"/>
              <a:ext cx="248541" cy="15572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r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</p:grp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DC2E6B0D-5E93-423A-ACF1-CD06831A4CC4}"/>
              </a:ext>
            </a:extLst>
          </p:cNvPr>
          <p:cNvCxnSpPr>
            <a:cxnSpLocks/>
            <a:stCxn id="180" idx="2"/>
            <a:endCxn id="218" idx="0"/>
          </p:cNvCxnSpPr>
          <p:nvPr/>
        </p:nvCxnSpPr>
        <p:spPr>
          <a:xfrm>
            <a:off x="1648473" y="6684552"/>
            <a:ext cx="4" cy="49488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FA8B01F2-4596-4A14-AB2B-CD6B9EFA5450}"/>
              </a:ext>
            </a:extLst>
          </p:cNvPr>
          <p:cNvCxnSpPr>
            <a:cxnSpLocks/>
            <a:stCxn id="196" idx="2"/>
            <a:endCxn id="221" idx="0"/>
          </p:cNvCxnSpPr>
          <p:nvPr/>
        </p:nvCxnSpPr>
        <p:spPr>
          <a:xfrm>
            <a:off x="3551827" y="6684558"/>
            <a:ext cx="0" cy="49367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47685CC6-7B87-4B07-81B1-E59113744465}"/>
              </a:ext>
            </a:extLst>
          </p:cNvPr>
          <p:cNvCxnSpPr>
            <a:cxnSpLocks/>
            <a:stCxn id="188" idx="2"/>
            <a:endCxn id="234" idx="0"/>
          </p:cNvCxnSpPr>
          <p:nvPr/>
        </p:nvCxnSpPr>
        <p:spPr>
          <a:xfrm flipH="1">
            <a:off x="2605050" y="9186966"/>
            <a:ext cx="1055" cy="5432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A6CCA9C7-FD85-49EB-8D69-B730C9674BB5}"/>
              </a:ext>
            </a:extLst>
          </p:cNvPr>
          <p:cNvGrpSpPr/>
          <p:nvPr/>
        </p:nvGrpSpPr>
        <p:grpSpPr>
          <a:xfrm>
            <a:off x="5353937" y="9730253"/>
            <a:ext cx="1188000" cy="436630"/>
            <a:chOff x="5026764" y="5830997"/>
            <a:chExt cx="1003355" cy="368767"/>
          </a:xfrm>
        </p:grpSpPr>
        <p:grpSp>
          <p:nvGrpSpPr>
            <p:cNvPr id="322" name="그룹 321">
              <a:extLst>
                <a:ext uri="{FF2B5EF4-FFF2-40B4-BE49-F238E27FC236}">
                  <a16:creationId xmlns:a16="http://schemas.microsoft.com/office/drawing/2014/main" id="{2EDE4283-E29E-41DD-8286-8FC985F84746}"/>
                </a:ext>
              </a:extLst>
            </p:cNvPr>
            <p:cNvGrpSpPr/>
            <p:nvPr/>
          </p:nvGrpSpPr>
          <p:grpSpPr>
            <a:xfrm>
              <a:off x="5028930" y="6044037"/>
              <a:ext cx="999441" cy="155727"/>
              <a:chOff x="6515080" y="5651951"/>
              <a:chExt cx="1065865" cy="276847"/>
            </a:xfrm>
          </p:grpSpPr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822342D4-29F5-4FE1-B1C1-FB6E0583553E}"/>
                  </a:ext>
                </a:extLst>
              </p:cNvPr>
              <p:cNvSpPr/>
              <p:nvPr/>
            </p:nvSpPr>
            <p:spPr>
              <a:xfrm>
                <a:off x="7049169" y="5651951"/>
                <a:ext cx="265889" cy="276847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q1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794D61B7-8F9F-4AB7-9E23-F77B0A90F178}"/>
                  </a:ext>
                </a:extLst>
              </p:cNvPr>
              <p:cNvSpPr/>
              <p:nvPr/>
            </p:nvSpPr>
            <p:spPr>
              <a:xfrm>
                <a:off x="6783282" y="5651951"/>
                <a:ext cx="265889" cy="276847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t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83FBD5EC-4511-4426-9AEF-8AEA92B267A4}"/>
                  </a:ext>
                </a:extLst>
              </p:cNvPr>
              <p:cNvSpPr/>
              <p:nvPr/>
            </p:nvSpPr>
            <p:spPr>
              <a:xfrm>
                <a:off x="7315056" y="5651951"/>
                <a:ext cx="265889" cy="276847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q2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DFB56A97-B579-4FC1-BA1F-40A4F38BC8AC}"/>
                  </a:ext>
                </a:extLst>
              </p:cNvPr>
              <p:cNvSpPr/>
              <p:nvPr/>
            </p:nvSpPr>
            <p:spPr>
              <a:xfrm>
                <a:off x="6515080" y="5651951"/>
                <a:ext cx="265889" cy="276847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r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01A8929D-354B-469D-A3D0-7A04AEF50DCE}"/>
                </a:ext>
              </a:extLst>
            </p:cNvPr>
            <p:cNvSpPr/>
            <p:nvPr/>
          </p:nvSpPr>
          <p:spPr>
            <a:xfrm>
              <a:off x="5026764" y="5830997"/>
              <a:ext cx="1003355" cy="213031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Motion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</p:grpSp>
      <p:cxnSp>
        <p:nvCxnSpPr>
          <p:cNvPr id="333" name="직선 화살표 연결선 332">
            <a:extLst>
              <a:ext uri="{FF2B5EF4-FFF2-40B4-BE49-F238E27FC236}">
                <a16:creationId xmlns:a16="http://schemas.microsoft.com/office/drawing/2014/main" id="{37F01CB2-5616-492E-A811-D76C2DCC73E6}"/>
              </a:ext>
            </a:extLst>
          </p:cNvPr>
          <p:cNvCxnSpPr>
            <a:cxnSpLocks/>
            <a:stCxn id="148" idx="2"/>
            <a:endCxn id="323" idx="0"/>
          </p:cNvCxnSpPr>
          <p:nvPr/>
        </p:nvCxnSpPr>
        <p:spPr>
          <a:xfrm>
            <a:off x="5946419" y="9371351"/>
            <a:ext cx="1518" cy="35890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2B8E423C-7FD3-4923-86C1-CC624C1C11D5}"/>
              </a:ext>
            </a:extLst>
          </p:cNvPr>
          <p:cNvSpPr/>
          <p:nvPr/>
        </p:nvSpPr>
        <p:spPr>
          <a:xfrm>
            <a:off x="6677743" y="8933023"/>
            <a:ext cx="591418" cy="25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99" b="1">
                <a:solidFill>
                  <a:schemeClr val="accent1"/>
                </a:solidFill>
              </a:rPr>
              <a:t>∀AtPose</a:t>
            </a:r>
            <a:endParaRPr lang="ko-KR" altLang="en-US" sz="1199" b="1">
              <a:solidFill>
                <a:schemeClr val="accent1"/>
              </a:solidFill>
            </a:endParaRPr>
          </a:p>
        </p:txBody>
      </p:sp>
      <p:cxnSp>
        <p:nvCxnSpPr>
          <p:cNvPr id="369" name="직선 화살표 연결선 368">
            <a:extLst>
              <a:ext uri="{FF2B5EF4-FFF2-40B4-BE49-F238E27FC236}">
                <a16:creationId xmlns:a16="http://schemas.microsoft.com/office/drawing/2014/main" id="{60AF233E-7358-42BA-8C43-2DDE68B4CF8B}"/>
              </a:ext>
            </a:extLst>
          </p:cNvPr>
          <p:cNvCxnSpPr>
            <a:cxnSpLocks/>
            <a:stCxn id="368" idx="1"/>
            <a:endCxn id="143" idx="3"/>
          </p:cNvCxnSpPr>
          <p:nvPr/>
        </p:nvCxnSpPr>
        <p:spPr>
          <a:xfrm flipH="1">
            <a:off x="6541945" y="9059141"/>
            <a:ext cx="135798" cy="170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TextBox 562">
            <a:extLst>
              <a:ext uri="{FF2B5EF4-FFF2-40B4-BE49-F238E27FC236}">
                <a16:creationId xmlns:a16="http://schemas.microsoft.com/office/drawing/2014/main" id="{4BD1B742-DED9-40D7-A617-E25B60A0FAEA}"/>
              </a:ext>
            </a:extLst>
          </p:cNvPr>
          <p:cNvSpPr txBox="1"/>
          <p:nvPr/>
        </p:nvSpPr>
        <p:spPr>
          <a:xfrm>
            <a:off x="0" y="215537"/>
            <a:ext cx="8135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/>
              <a:t>Streams - pnp</a:t>
            </a:r>
            <a:endParaRPr lang="ko-KR" altLang="en-US" sz="200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FBB33F2-5A86-4BC2-B20D-E1AE429293DF}"/>
              </a:ext>
            </a:extLst>
          </p:cNvPr>
          <p:cNvSpPr/>
          <p:nvPr/>
        </p:nvSpPr>
        <p:spPr>
          <a:xfrm>
            <a:off x="5671831" y="188875"/>
            <a:ext cx="1011448" cy="252235"/>
          </a:xfrm>
          <a:prstGeom prst="rect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99" b="1">
                <a:solidFill>
                  <a:schemeClr val="bg1"/>
                </a:solidFill>
              </a:rPr>
              <a:t>Predicates</a:t>
            </a:r>
            <a:endParaRPr lang="ko-KR" altLang="en-US" sz="1199" b="1">
              <a:solidFill>
                <a:schemeClr val="bg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5478A9F9-A318-4234-A02E-0C3383AB9983}"/>
              </a:ext>
            </a:extLst>
          </p:cNvPr>
          <p:cNvSpPr/>
          <p:nvPr/>
        </p:nvSpPr>
        <p:spPr>
          <a:xfrm>
            <a:off x="6852437" y="193735"/>
            <a:ext cx="1011448" cy="252235"/>
          </a:xfrm>
          <a:prstGeom prst="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99" b="1">
                <a:solidFill>
                  <a:schemeClr val="bg1"/>
                </a:solidFill>
              </a:rPr>
              <a:t>Variables</a:t>
            </a:r>
            <a:endParaRPr lang="ko-KR" altLang="en-US" sz="1199" b="1">
              <a:solidFill>
                <a:schemeClr val="bg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3C7C2B31-464D-49C6-B751-9068706DF466}"/>
              </a:ext>
            </a:extLst>
          </p:cNvPr>
          <p:cNvSpPr/>
          <p:nvPr/>
        </p:nvSpPr>
        <p:spPr>
          <a:xfrm>
            <a:off x="5671831" y="624210"/>
            <a:ext cx="1011448" cy="252235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99" b="1">
                <a:solidFill>
                  <a:schemeClr val="bg1"/>
                </a:solidFill>
              </a:rPr>
              <a:t>Streams</a:t>
            </a:r>
            <a:endParaRPr lang="ko-KR" altLang="en-US" sz="1199" b="1">
              <a:solidFill>
                <a:schemeClr val="bg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D2BD9877-2E9E-4FB8-93A3-0FDBA414B06E}"/>
              </a:ext>
            </a:extLst>
          </p:cNvPr>
          <p:cNvSpPr/>
          <p:nvPr/>
        </p:nvSpPr>
        <p:spPr>
          <a:xfrm>
            <a:off x="6852437" y="624210"/>
            <a:ext cx="1011448" cy="25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99" b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Conditions</a:t>
            </a:r>
            <a:endParaRPr lang="ko-KR" altLang="en-US" sz="1199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0EF8587D-5DA4-4C07-B23F-15078D318008}"/>
              </a:ext>
            </a:extLst>
          </p:cNvPr>
          <p:cNvGrpSpPr/>
          <p:nvPr/>
        </p:nvGrpSpPr>
        <p:grpSpPr>
          <a:xfrm>
            <a:off x="1054132" y="1747970"/>
            <a:ext cx="1188001" cy="436620"/>
            <a:chOff x="1976502" y="167928"/>
            <a:chExt cx="1783745" cy="655569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4A6278F1-50DC-4A9C-8924-D9966ECFF97F}"/>
                </a:ext>
              </a:extLst>
            </p:cNvPr>
            <p:cNvSpPr/>
            <p:nvPr/>
          </p:nvSpPr>
          <p:spPr>
            <a:xfrm>
              <a:off x="1976504" y="167928"/>
              <a:ext cx="1783743" cy="378722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Robot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7BFD50A3-F6F0-4BD9-85D1-4203DA1B45F5}"/>
                </a:ext>
              </a:extLst>
            </p:cNvPr>
            <p:cNvSpPr/>
            <p:nvPr/>
          </p:nvSpPr>
          <p:spPr>
            <a:xfrm>
              <a:off x="1976502" y="546650"/>
              <a:ext cx="1783743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r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D7C607D5-8261-44AC-B887-9084D5906C56}"/>
              </a:ext>
            </a:extLst>
          </p:cNvPr>
          <p:cNvCxnSpPr>
            <a:cxnSpLocks/>
            <a:stCxn id="264" idx="3"/>
            <a:endCxn id="8" idx="1"/>
          </p:cNvCxnSpPr>
          <p:nvPr/>
        </p:nvCxnSpPr>
        <p:spPr>
          <a:xfrm>
            <a:off x="2242133" y="1874088"/>
            <a:ext cx="796421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연결선: 꺾임 267">
            <a:extLst>
              <a:ext uri="{FF2B5EF4-FFF2-40B4-BE49-F238E27FC236}">
                <a16:creationId xmlns:a16="http://schemas.microsoft.com/office/drawing/2014/main" id="{BA8D5511-5290-42A2-9828-86A8B898F608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rot="16200000" flipH="1">
            <a:off x="3967170" y="2145759"/>
            <a:ext cx="269060" cy="3467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연결선: 꺾임 270">
            <a:extLst>
              <a:ext uri="{FF2B5EF4-FFF2-40B4-BE49-F238E27FC236}">
                <a16:creationId xmlns:a16="http://schemas.microsoft.com/office/drawing/2014/main" id="{7A008E1A-D8B3-4D57-B8ED-35B2748650F1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 rot="5400000">
            <a:off x="5029783" y="2021223"/>
            <a:ext cx="269060" cy="5957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635E0C2D-5A05-4C99-8A36-6353AB085E65}"/>
              </a:ext>
            </a:extLst>
          </p:cNvPr>
          <p:cNvCxnSpPr>
            <a:cxnSpLocks/>
            <a:stCxn id="40" idx="2"/>
            <a:endCxn id="26" idx="0"/>
          </p:cNvCxnSpPr>
          <p:nvPr/>
        </p:nvCxnSpPr>
        <p:spPr>
          <a:xfrm>
            <a:off x="4571452" y="3074654"/>
            <a:ext cx="746" cy="26905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12A67D0-9E23-4662-81F4-A06508BFD729}"/>
              </a:ext>
            </a:extLst>
          </p:cNvPr>
          <p:cNvGrpSpPr/>
          <p:nvPr/>
        </p:nvGrpSpPr>
        <p:grpSpPr>
          <a:xfrm>
            <a:off x="5362650" y="6252723"/>
            <a:ext cx="1183645" cy="184385"/>
            <a:chOff x="3428334" y="4216675"/>
            <a:chExt cx="1975821" cy="184385"/>
          </a:xfrm>
        </p:grpSpPr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63284905-0CEB-404F-BD82-85B9369C9814}"/>
                </a:ext>
              </a:extLst>
            </p:cNvPr>
            <p:cNvSpPr/>
            <p:nvPr/>
          </p:nvSpPr>
          <p:spPr>
            <a:xfrm>
              <a:off x="3428334" y="4216675"/>
              <a:ext cx="492768" cy="184385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s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CFF596DC-6DFA-4E6A-A4C8-8E2504F2068A}"/>
                </a:ext>
              </a:extLst>
            </p:cNvPr>
            <p:cNvSpPr/>
            <p:nvPr/>
          </p:nvSpPr>
          <p:spPr>
            <a:xfrm>
              <a:off x="3939866" y="4216675"/>
              <a:ext cx="492768" cy="184385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p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E17ADF98-31A0-4A60-927A-22BC96F198E1}"/>
                </a:ext>
              </a:extLst>
            </p:cNvPr>
            <p:cNvSpPr/>
            <p:nvPr/>
          </p:nvSpPr>
          <p:spPr>
            <a:xfrm>
              <a:off x="4407885" y="4216675"/>
              <a:ext cx="492768" cy="184385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a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544C21EF-2E73-4740-9EE1-FD2D4F4446A0}"/>
                </a:ext>
              </a:extLst>
            </p:cNvPr>
            <p:cNvSpPr/>
            <p:nvPr/>
          </p:nvSpPr>
          <p:spPr>
            <a:xfrm>
              <a:off x="4911387" y="4216675"/>
              <a:ext cx="492768" cy="184385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b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03BA8CA9-9667-4F73-95F3-5947C35705E1}"/>
              </a:ext>
            </a:extLst>
          </p:cNvPr>
          <p:cNvGrpSpPr/>
          <p:nvPr/>
        </p:nvGrpSpPr>
        <p:grpSpPr>
          <a:xfrm>
            <a:off x="1054132" y="3347009"/>
            <a:ext cx="1188681" cy="436620"/>
            <a:chOff x="3563871" y="5273229"/>
            <a:chExt cx="784579" cy="655569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49FC0096-60F1-44C5-A0D8-53EF7906F42B}"/>
                </a:ext>
              </a:extLst>
            </p:cNvPr>
            <p:cNvSpPr/>
            <p:nvPr/>
          </p:nvSpPr>
          <p:spPr>
            <a:xfrm>
              <a:off x="3564320" y="5273229"/>
              <a:ext cx="784130" cy="378722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Conf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9D49AE5F-F066-47F2-967F-5AD17274C555}"/>
                </a:ext>
              </a:extLst>
            </p:cNvPr>
            <p:cNvSpPr/>
            <p:nvPr/>
          </p:nvSpPr>
          <p:spPr>
            <a:xfrm>
              <a:off x="3956385" y="5651951"/>
              <a:ext cx="392065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q0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CD8A2ECD-E9C7-47F9-8C86-BC0B1EAFF938}"/>
                </a:ext>
              </a:extLst>
            </p:cNvPr>
            <p:cNvSpPr/>
            <p:nvPr/>
          </p:nvSpPr>
          <p:spPr>
            <a:xfrm>
              <a:off x="3563871" y="5651951"/>
              <a:ext cx="392065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r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</p:grp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BD60E7FB-7083-4FF3-914C-F3677BD7FEF1}"/>
              </a:ext>
            </a:extLst>
          </p:cNvPr>
          <p:cNvCxnSpPr>
            <a:cxnSpLocks/>
            <a:stCxn id="266" idx="2"/>
            <a:endCxn id="192" idx="0"/>
          </p:cNvCxnSpPr>
          <p:nvPr/>
        </p:nvCxnSpPr>
        <p:spPr>
          <a:xfrm>
            <a:off x="1648132" y="2184590"/>
            <a:ext cx="681" cy="116241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94293A0B-5F38-4F56-B8A5-47C95147D4EA}"/>
              </a:ext>
            </a:extLst>
          </p:cNvPr>
          <p:cNvGrpSpPr/>
          <p:nvPr/>
        </p:nvGrpSpPr>
        <p:grpSpPr>
          <a:xfrm>
            <a:off x="2055216" y="5048559"/>
            <a:ext cx="1188000" cy="436620"/>
            <a:chOff x="3091620" y="2563881"/>
            <a:chExt cx="1789568" cy="655569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F790FFD3-074E-4B77-B120-C0F6A4E546DE}"/>
                </a:ext>
              </a:extLst>
            </p:cNvPr>
            <p:cNvSpPr/>
            <p:nvPr/>
          </p:nvSpPr>
          <p:spPr>
            <a:xfrm>
              <a:off x="3091620" y="2563881"/>
              <a:ext cx="1789568" cy="378722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Pose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55938AB2-3FF9-46BE-A2B2-BE0E0512E637}"/>
                </a:ext>
              </a:extLst>
            </p:cNvPr>
            <p:cNvSpPr/>
            <p:nvPr/>
          </p:nvSpPr>
          <p:spPr>
            <a:xfrm>
              <a:off x="3091623" y="2942603"/>
              <a:ext cx="893694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s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F442C2AD-3973-426B-9BB9-59F5DCC30F79}"/>
                </a:ext>
              </a:extLst>
            </p:cNvPr>
            <p:cNvSpPr/>
            <p:nvPr/>
          </p:nvSpPr>
          <p:spPr>
            <a:xfrm>
              <a:off x="3979518" y="2942603"/>
              <a:ext cx="893694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p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</p:grpSp>
      <p:cxnSp>
        <p:nvCxnSpPr>
          <p:cNvPr id="292" name="연결선: 꺾임 291">
            <a:extLst>
              <a:ext uri="{FF2B5EF4-FFF2-40B4-BE49-F238E27FC236}">
                <a16:creationId xmlns:a16="http://schemas.microsoft.com/office/drawing/2014/main" id="{FCA57F89-DE81-4914-A12B-ABE9F6B4FCC1}"/>
              </a:ext>
            </a:extLst>
          </p:cNvPr>
          <p:cNvCxnSpPr>
            <a:cxnSpLocks/>
            <a:stCxn id="193" idx="2"/>
            <a:endCxn id="294" idx="0"/>
          </p:cNvCxnSpPr>
          <p:nvPr/>
        </p:nvCxnSpPr>
        <p:spPr>
          <a:xfrm rot="16200000" flipH="1">
            <a:off x="1901142" y="3828300"/>
            <a:ext cx="347457" cy="2581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176F9B3-EC70-4197-9ECA-58E2804BF6E3}"/>
              </a:ext>
            </a:extLst>
          </p:cNvPr>
          <p:cNvGrpSpPr/>
          <p:nvPr/>
        </p:nvGrpSpPr>
        <p:grpSpPr>
          <a:xfrm>
            <a:off x="2055217" y="4131086"/>
            <a:ext cx="1188002" cy="621002"/>
            <a:chOff x="2147559" y="4055275"/>
            <a:chExt cx="1188002" cy="621002"/>
          </a:xfrm>
        </p:grpSpPr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926A0775-4D7A-4ABC-8528-2E4D12979DA6}"/>
                </a:ext>
              </a:extLst>
            </p:cNvPr>
            <p:cNvGrpSpPr/>
            <p:nvPr/>
          </p:nvGrpSpPr>
          <p:grpSpPr>
            <a:xfrm>
              <a:off x="2147559" y="4239658"/>
              <a:ext cx="1188002" cy="436619"/>
              <a:chOff x="1976503" y="1504328"/>
              <a:chExt cx="1783745" cy="655569"/>
            </a:xfrm>
          </p:grpSpPr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1166D8FE-203A-4CEE-A5E5-9102738D8787}"/>
                  </a:ext>
                </a:extLst>
              </p:cNvPr>
              <p:cNvSpPr/>
              <p:nvPr/>
            </p:nvSpPr>
            <p:spPr>
              <a:xfrm>
                <a:off x="1976506" y="1504328"/>
                <a:ext cx="1783742" cy="378723"/>
              </a:xfrm>
              <a:prstGeom prst="rect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200" b="1">
                    <a:solidFill>
                      <a:schemeClr val="bg1"/>
                    </a:solidFill>
                  </a:rPr>
                  <a:t>sample-transform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2B4EAE2B-423E-4A51-A9B7-188D551F93F0}"/>
                  </a:ext>
                </a:extLst>
              </p:cNvPr>
              <p:cNvSpPr/>
              <p:nvPr/>
            </p:nvSpPr>
            <p:spPr>
              <a:xfrm>
                <a:off x="1976503" y="1883051"/>
                <a:ext cx="1783742" cy="276846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p</a:t>
                </a:r>
                <a:endParaRPr lang="ko-KR" altLang="en-US" sz="1199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F14709A-1617-412E-8078-0CA184CA4B40}"/>
                </a:ext>
              </a:extLst>
            </p:cNvPr>
            <p:cNvGrpSpPr/>
            <p:nvPr/>
          </p:nvGrpSpPr>
          <p:grpSpPr>
            <a:xfrm>
              <a:off x="2147561" y="4055275"/>
              <a:ext cx="1187997" cy="184385"/>
              <a:chOff x="2147561" y="4055275"/>
              <a:chExt cx="1581779" cy="184385"/>
            </a:xfrm>
          </p:grpSpPr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4939FC79-3895-49A8-B4CA-3FF2035EA587}"/>
                  </a:ext>
                </a:extLst>
              </p:cNvPr>
              <p:cNvSpPr/>
              <p:nvPr/>
            </p:nvSpPr>
            <p:spPr>
              <a:xfrm>
                <a:off x="2147561" y="4055275"/>
                <a:ext cx="396000" cy="184385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q</a:t>
                </a:r>
                <a:endParaRPr lang="ko-KR" altLang="en-US" sz="1199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5" name="직사각형 294">
                <a:extLst>
                  <a:ext uri="{FF2B5EF4-FFF2-40B4-BE49-F238E27FC236}">
                    <a16:creationId xmlns:a16="http://schemas.microsoft.com/office/drawing/2014/main" id="{B0C54415-8C57-4FB1-AC55-2C7BE64A8487}"/>
                  </a:ext>
                </a:extLst>
              </p:cNvPr>
              <p:cNvSpPr/>
              <p:nvPr/>
            </p:nvSpPr>
            <p:spPr>
              <a:xfrm>
                <a:off x="2539588" y="4055275"/>
                <a:ext cx="396000" cy="184385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s</a:t>
                </a:r>
                <a:endParaRPr lang="ko-KR" altLang="en-US" sz="1199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98F33EA7-A0CA-48E6-B12A-E07C605D800D}"/>
                  </a:ext>
                </a:extLst>
              </p:cNvPr>
              <p:cNvSpPr/>
              <p:nvPr/>
            </p:nvSpPr>
            <p:spPr>
              <a:xfrm>
                <a:off x="2935588" y="4055275"/>
                <a:ext cx="396000" cy="184385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a</a:t>
                </a:r>
                <a:endParaRPr lang="ko-KR" altLang="en-US" sz="1199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A070546D-9714-411B-8CFE-7BAC0196F3AE}"/>
                  </a:ext>
                </a:extLst>
              </p:cNvPr>
              <p:cNvSpPr/>
              <p:nvPr/>
            </p:nvSpPr>
            <p:spPr>
              <a:xfrm>
                <a:off x="3333340" y="4055275"/>
                <a:ext cx="396000" cy="184385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b</a:t>
                </a:r>
                <a:endParaRPr lang="ko-KR" altLang="en-US" sz="1199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98" name="연결선: 꺾임 297">
            <a:extLst>
              <a:ext uri="{FF2B5EF4-FFF2-40B4-BE49-F238E27FC236}">
                <a16:creationId xmlns:a16="http://schemas.microsoft.com/office/drawing/2014/main" id="{3ECD3060-7BED-46A7-8414-ABC3EE3F0C86}"/>
              </a:ext>
            </a:extLst>
          </p:cNvPr>
          <p:cNvCxnSpPr>
            <a:cxnSpLocks/>
            <a:stCxn id="27" idx="2"/>
            <a:endCxn id="295" idx="0"/>
          </p:cNvCxnSpPr>
          <p:nvPr/>
        </p:nvCxnSpPr>
        <p:spPr>
          <a:xfrm rot="5400000">
            <a:off x="3161903" y="3116789"/>
            <a:ext cx="350753" cy="16778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연결선: 꺾임 298">
            <a:extLst>
              <a:ext uri="{FF2B5EF4-FFF2-40B4-BE49-F238E27FC236}">
                <a16:creationId xmlns:a16="http://schemas.microsoft.com/office/drawing/2014/main" id="{0B2FB7BD-96DC-4700-A1E3-AFCF097EDD0D}"/>
              </a:ext>
            </a:extLst>
          </p:cNvPr>
          <p:cNvCxnSpPr>
            <a:cxnSpLocks/>
            <a:stCxn id="9" idx="2"/>
            <a:endCxn id="296" idx="0"/>
          </p:cNvCxnSpPr>
          <p:nvPr/>
        </p:nvCxnSpPr>
        <p:spPr>
          <a:xfrm rot="5400000">
            <a:off x="2388810" y="2591556"/>
            <a:ext cx="1946496" cy="1132564"/>
          </a:xfrm>
          <a:prstGeom prst="bentConnector3">
            <a:avLst>
              <a:gd name="adj1" fmla="val 6938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연결선: 꺾임 299">
            <a:extLst>
              <a:ext uri="{FF2B5EF4-FFF2-40B4-BE49-F238E27FC236}">
                <a16:creationId xmlns:a16="http://schemas.microsoft.com/office/drawing/2014/main" id="{18F0CFC5-E84D-4520-A63D-305868693DC2}"/>
              </a:ext>
            </a:extLst>
          </p:cNvPr>
          <p:cNvCxnSpPr>
            <a:cxnSpLocks/>
            <a:stCxn id="28" idx="2"/>
            <a:endCxn id="297" idx="0"/>
          </p:cNvCxnSpPr>
          <p:nvPr/>
        </p:nvCxnSpPr>
        <p:spPr>
          <a:xfrm rot="5400000">
            <a:off x="3853330" y="3021512"/>
            <a:ext cx="350753" cy="18683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화살표 연결선 300">
            <a:extLst>
              <a:ext uri="{FF2B5EF4-FFF2-40B4-BE49-F238E27FC236}">
                <a16:creationId xmlns:a16="http://schemas.microsoft.com/office/drawing/2014/main" id="{603952BB-7520-467C-9E51-65377D1F527B}"/>
              </a:ext>
            </a:extLst>
          </p:cNvPr>
          <p:cNvCxnSpPr>
            <a:cxnSpLocks/>
            <a:stCxn id="288" idx="2"/>
            <a:endCxn id="199" idx="0"/>
          </p:cNvCxnSpPr>
          <p:nvPr/>
        </p:nvCxnSpPr>
        <p:spPr>
          <a:xfrm flipH="1">
            <a:off x="2649216" y="4752088"/>
            <a:ext cx="1" cy="29647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45C58410-2221-44F8-9C7E-E67FCD94DCE2}"/>
              </a:ext>
            </a:extLst>
          </p:cNvPr>
          <p:cNvCxnSpPr>
            <a:cxnSpLocks/>
            <a:stCxn id="200" idx="2"/>
            <a:endCxn id="183" idx="0"/>
          </p:cNvCxnSpPr>
          <p:nvPr/>
        </p:nvCxnSpPr>
        <p:spPr>
          <a:xfrm rot="5400000">
            <a:off x="1396437" y="5292512"/>
            <a:ext cx="762753" cy="114808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E34A2162-3E32-4FBB-9DE1-FB9D9AD5ABC2}"/>
              </a:ext>
            </a:extLst>
          </p:cNvPr>
          <p:cNvCxnSpPr>
            <a:cxnSpLocks/>
            <a:stCxn id="265" idx="2"/>
            <a:endCxn id="181" idx="0"/>
          </p:cNvCxnSpPr>
          <p:nvPr/>
        </p:nvCxnSpPr>
        <p:spPr>
          <a:xfrm rot="5400000">
            <a:off x="2140429" y="5447077"/>
            <a:ext cx="762753" cy="838956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AA5C5488-F7F1-45B5-B794-70364B78B842}"/>
              </a:ext>
            </a:extLst>
          </p:cNvPr>
          <p:cNvCxnSpPr>
            <a:cxnSpLocks/>
            <a:stCxn id="265" idx="2"/>
            <a:endCxn id="240" idx="0"/>
          </p:cNvCxnSpPr>
          <p:nvPr/>
        </p:nvCxnSpPr>
        <p:spPr>
          <a:xfrm rot="16200000" flipH="1">
            <a:off x="3113022" y="5313439"/>
            <a:ext cx="762753" cy="110623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연결선: 꺾임 306">
            <a:extLst>
              <a:ext uri="{FF2B5EF4-FFF2-40B4-BE49-F238E27FC236}">
                <a16:creationId xmlns:a16="http://schemas.microsoft.com/office/drawing/2014/main" id="{9E9C2985-90F9-4795-AD8C-E76D86D8792D}"/>
              </a:ext>
            </a:extLst>
          </p:cNvPr>
          <p:cNvCxnSpPr>
            <a:cxnSpLocks/>
            <a:stCxn id="274" idx="2"/>
            <a:endCxn id="284" idx="0"/>
          </p:cNvCxnSpPr>
          <p:nvPr/>
        </p:nvCxnSpPr>
        <p:spPr>
          <a:xfrm rot="16200000" flipH="1">
            <a:off x="4097556" y="4253214"/>
            <a:ext cx="2472390" cy="15266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연결선: 꺾임 308">
            <a:extLst>
              <a:ext uri="{FF2B5EF4-FFF2-40B4-BE49-F238E27FC236}">
                <a16:creationId xmlns:a16="http://schemas.microsoft.com/office/drawing/2014/main" id="{77BED996-D165-4709-B740-F2E6775DC53F}"/>
              </a:ext>
            </a:extLst>
          </p:cNvPr>
          <p:cNvCxnSpPr>
            <a:cxnSpLocks/>
            <a:stCxn id="28" idx="2"/>
            <a:endCxn id="285" idx="0"/>
          </p:cNvCxnSpPr>
          <p:nvPr/>
        </p:nvCxnSpPr>
        <p:spPr>
          <a:xfrm rot="16200000" flipH="1">
            <a:off x="4444604" y="4298632"/>
            <a:ext cx="2472390" cy="143579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연결선: 꺾임 309">
            <a:extLst>
              <a:ext uri="{FF2B5EF4-FFF2-40B4-BE49-F238E27FC236}">
                <a16:creationId xmlns:a16="http://schemas.microsoft.com/office/drawing/2014/main" id="{159DC2D6-C439-405C-804F-57CA62683504}"/>
              </a:ext>
            </a:extLst>
          </p:cNvPr>
          <p:cNvCxnSpPr>
            <a:cxnSpLocks/>
            <a:stCxn id="92" idx="2"/>
            <a:endCxn id="242" idx="0"/>
          </p:cNvCxnSpPr>
          <p:nvPr/>
        </p:nvCxnSpPr>
        <p:spPr>
          <a:xfrm rot="5400000">
            <a:off x="3664505" y="6834575"/>
            <a:ext cx="697662" cy="31338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연결선: 꺾임 311">
            <a:extLst>
              <a:ext uri="{FF2B5EF4-FFF2-40B4-BE49-F238E27FC236}">
                <a16:creationId xmlns:a16="http://schemas.microsoft.com/office/drawing/2014/main" id="{8A00390C-8ECA-4776-B78D-3A949B719233}"/>
              </a:ext>
            </a:extLst>
          </p:cNvPr>
          <p:cNvCxnSpPr>
            <a:cxnSpLocks/>
            <a:stCxn id="200" idx="2"/>
            <a:endCxn id="243" idx="0"/>
          </p:cNvCxnSpPr>
          <p:nvPr/>
        </p:nvCxnSpPr>
        <p:spPr>
          <a:xfrm rot="16200000" flipH="1">
            <a:off x="916497" y="6920538"/>
            <a:ext cx="3265161" cy="3944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그룹 335">
            <a:extLst>
              <a:ext uri="{FF2B5EF4-FFF2-40B4-BE49-F238E27FC236}">
                <a16:creationId xmlns:a16="http://schemas.microsoft.com/office/drawing/2014/main" id="{7C5C9EBB-AE2A-4CC6-B912-7F9A5C456609}"/>
              </a:ext>
            </a:extLst>
          </p:cNvPr>
          <p:cNvGrpSpPr/>
          <p:nvPr/>
        </p:nvGrpSpPr>
        <p:grpSpPr>
          <a:xfrm>
            <a:off x="578082" y="5048559"/>
            <a:ext cx="1188240" cy="436620"/>
            <a:chOff x="3091620" y="2563881"/>
            <a:chExt cx="1789930" cy="655569"/>
          </a:xfrm>
        </p:grpSpPr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B66E0153-D5A6-4D4D-A604-B07D342A0C63}"/>
                </a:ext>
              </a:extLst>
            </p:cNvPr>
            <p:cNvSpPr/>
            <p:nvPr/>
          </p:nvSpPr>
          <p:spPr>
            <a:xfrm>
              <a:off x="3091620" y="2563881"/>
              <a:ext cx="1789568" cy="378722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BindingPose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0A7C2DE6-E2C7-4EF2-B375-A345274DF8BC}"/>
                </a:ext>
              </a:extLst>
            </p:cNvPr>
            <p:cNvSpPr/>
            <p:nvPr/>
          </p:nvSpPr>
          <p:spPr>
            <a:xfrm>
              <a:off x="3091623" y="2942603"/>
              <a:ext cx="444681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s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026A1E9D-3C9A-41DB-BB7B-44B6C2F941FF}"/>
                </a:ext>
              </a:extLst>
            </p:cNvPr>
            <p:cNvSpPr/>
            <p:nvPr/>
          </p:nvSpPr>
          <p:spPr>
            <a:xfrm>
              <a:off x="3538446" y="2942603"/>
              <a:ext cx="444681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a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401B56FF-3256-4BF9-AC73-04F0C685A146}"/>
                </a:ext>
              </a:extLst>
            </p:cNvPr>
            <p:cNvSpPr/>
            <p:nvPr/>
          </p:nvSpPr>
          <p:spPr>
            <a:xfrm>
              <a:off x="3990046" y="2942603"/>
              <a:ext cx="444681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b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D5BF8C1B-5784-4F1F-9039-1115DC95AACF}"/>
                </a:ext>
              </a:extLst>
            </p:cNvPr>
            <p:cNvSpPr/>
            <p:nvPr/>
          </p:nvSpPr>
          <p:spPr>
            <a:xfrm>
              <a:off x="4436869" y="2942603"/>
              <a:ext cx="444681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p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</p:grp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36CF4841-9F32-4364-A27C-F20E17C748FC}"/>
              </a:ext>
            </a:extLst>
          </p:cNvPr>
          <p:cNvCxnSpPr>
            <a:cxnSpLocks/>
            <a:stCxn id="288" idx="2"/>
            <a:endCxn id="337" idx="0"/>
          </p:cNvCxnSpPr>
          <p:nvPr/>
        </p:nvCxnSpPr>
        <p:spPr>
          <a:xfrm rot="5400000">
            <a:off x="1762415" y="4161756"/>
            <a:ext cx="296471" cy="1477135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5DBC91E4-2418-4E3F-A417-B1B5F9D073CD}"/>
              </a:ext>
            </a:extLst>
          </p:cNvPr>
          <p:cNvCxnSpPr>
            <a:cxnSpLocks/>
            <a:stCxn id="265" idx="2"/>
            <a:endCxn id="281" idx="0"/>
          </p:cNvCxnSpPr>
          <p:nvPr/>
        </p:nvCxnSpPr>
        <p:spPr>
          <a:xfrm rot="16200000" flipH="1">
            <a:off x="3995215" y="4431247"/>
            <a:ext cx="767544" cy="2875408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12BBC6-0DF4-4E27-AD83-DC2AE94B4818}"/>
              </a:ext>
            </a:extLst>
          </p:cNvPr>
          <p:cNvSpPr/>
          <p:nvPr/>
        </p:nvSpPr>
        <p:spPr>
          <a:xfrm>
            <a:off x="6794407" y="6344911"/>
            <a:ext cx="748613" cy="43662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Only if active </a:t>
            </a:r>
            <a:r>
              <a:rPr lang="en-US" altLang="ko-KR" sz="1400" b="1" i="1" dirty="0">
                <a:solidFill>
                  <a:sysClr val="windowText" lastClr="000000"/>
                </a:solidFill>
              </a:rPr>
              <a:t>a</a:t>
            </a:r>
            <a:endParaRPr lang="ko-KR" altLang="en-US" sz="1400" b="1" i="1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C788D3-C0C2-4C93-AC35-96234F24F6A6}"/>
              </a:ext>
            </a:extLst>
          </p:cNvPr>
          <p:cNvCxnSpPr>
            <a:stCxn id="56" idx="3"/>
            <a:endCxn id="10" idx="1"/>
          </p:cNvCxnSpPr>
          <p:nvPr/>
        </p:nvCxnSpPr>
        <p:spPr>
          <a:xfrm flipV="1">
            <a:off x="6545419" y="6563222"/>
            <a:ext cx="248988" cy="1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7271B19-2B67-4647-BED4-AE5E9194329A}"/>
              </a:ext>
            </a:extLst>
          </p:cNvPr>
          <p:cNvGrpSpPr/>
          <p:nvPr/>
        </p:nvGrpSpPr>
        <p:grpSpPr>
          <a:xfrm>
            <a:off x="2957142" y="7178228"/>
            <a:ext cx="1188685" cy="435267"/>
            <a:chOff x="2460753" y="7178228"/>
            <a:chExt cx="1188685" cy="435267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DBF4CA35-9D9B-4CEE-87F5-B323D8A6B67F}"/>
                </a:ext>
              </a:extLst>
            </p:cNvPr>
            <p:cNvSpPr/>
            <p:nvPr/>
          </p:nvSpPr>
          <p:spPr>
            <a:xfrm>
              <a:off x="2461438" y="7178228"/>
              <a:ext cx="1188000" cy="252235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 err="1">
                  <a:solidFill>
                    <a:schemeClr val="bg1"/>
                  </a:solidFill>
                </a:rPr>
                <a:t>CFreeAppPose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2903F68D-CBD8-4ADF-B79E-5437B3D94689}"/>
                </a:ext>
              </a:extLst>
            </p:cNvPr>
            <p:cNvSpPr/>
            <p:nvPr/>
          </p:nvSpPr>
          <p:spPr>
            <a:xfrm>
              <a:off x="2460753" y="7429110"/>
              <a:ext cx="198000" cy="184385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s1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CB51FF8-37B1-40D5-8682-490B637E30E2}"/>
                </a:ext>
              </a:extLst>
            </p:cNvPr>
            <p:cNvSpPr/>
            <p:nvPr/>
          </p:nvSpPr>
          <p:spPr>
            <a:xfrm>
              <a:off x="2858622" y="7429110"/>
              <a:ext cx="198000" cy="184385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b1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A88CDB-1EB0-4BB2-9677-ADC6EF128395}"/>
                </a:ext>
              </a:extLst>
            </p:cNvPr>
            <p:cNvSpPr/>
            <p:nvPr/>
          </p:nvSpPr>
          <p:spPr>
            <a:xfrm>
              <a:off x="3056849" y="7429110"/>
              <a:ext cx="198000" cy="184385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p1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9E2D6F16-B451-4416-B852-9CF703383ECB}"/>
                </a:ext>
              </a:extLst>
            </p:cNvPr>
            <p:cNvSpPr/>
            <p:nvPr/>
          </p:nvSpPr>
          <p:spPr>
            <a:xfrm>
              <a:off x="3253895" y="7429110"/>
              <a:ext cx="198000" cy="184385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s2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650D80BE-D21F-4FCF-92FD-C8B474FF01C7}"/>
                </a:ext>
              </a:extLst>
            </p:cNvPr>
            <p:cNvSpPr/>
            <p:nvPr/>
          </p:nvSpPr>
          <p:spPr>
            <a:xfrm>
              <a:off x="3451438" y="7429110"/>
              <a:ext cx="198000" cy="184385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p2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3D7B5C8-A330-4926-B534-434DD17F1BFD}"/>
                </a:ext>
              </a:extLst>
            </p:cNvPr>
            <p:cNvSpPr/>
            <p:nvPr/>
          </p:nvSpPr>
          <p:spPr>
            <a:xfrm>
              <a:off x="2659485" y="7429110"/>
              <a:ext cx="198000" cy="184385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a1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937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B5AB5E-A63D-4C95-92CA-19049D8E5AC8}"/>
              </a:ext>
            </a:extLst>
          </p:cNvPr>
          <p:cNvSpPr/>
          <p:nvPr/>
        </p:nvSpPr>
        <p:spPr>
          <a:xfrm>
            <a:off x="1099117" y="1900009"/>
            <a:ext cx="5921828" cy="144344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199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UnsafePose</a:t>
            </a:r>
            <a:r>
              <a:rPr lang="en-US" altLang="ko-KR" sz="1199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(s, p)</a:t>
            </a:r>
            <a:endParaRPr lang="ko-KR" altLang="en-US" sz="11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BCCE18-53ED-432C-B651-1FB50A02AE8E}"/>
              </a:ext>
            </a:extLst>
          </p:cNvPr>
          <p:cNvSpPr/>
          <p:nvPr/>
        </p:nvSpPr>
        <p:spPr>
          <a:xfrm>
            <a:off x="1257300" y="2223315"/>
            <a:ext cx="5600700" cy="97536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199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Exists (s2 != s, p2)</a:t>
            </a:r>
            <a:endParaRPr lang="ko-KR" altLang="en-US" sz="11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A0338-962D-4FEA-9CBF-BC388DD49925}"/>
              </a:ext>
            </a:extLst>
          </p:cNvPr>
          <p:cNvSpPr txBox="1"/>
          <p:nvPr/>
        </p:nvSpPr>
        <p:spPr>
          <a:xfrm>
            <a:off x="0" y="215537"/>
            <a:ext cx="8135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/>
              <a:t>Derived</a:t>
            </a:r>
            <a:endParaRPr lang="ko-KR" altLang="en-US" sz="20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7417A3B-D6FB-43EF-A62C-A0387FC79ADB}"/>
              </a:ext>
            </a:extLst>
          </p:cNvPr>
          <p:cNvGrpSpPr/>
          <p:nvPr/>
        </p:nvGrpSpPr>
        <p:grpSpPr>
          <a:xfrm>
            <a:off x="5941204" y="2613227"/>
            <a:ext cx="848510" cy="441873"/>
            <a:chOff x="4376239" y="6692911"/>
            <a:chExt cx="848510" cy="44187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7271CBC-348B-4BD2-BF57-9111772306DE}"/>
                </a:ext>
              </a:extLst>
            </p:cNvPr>
            <p:cNvSpPr/>
            <p:nvPr/>
          </p:nvSpPr>
          <p:spPr>
            <a:xfrm>
              <a:off x="4377343" y="6692911"/>
              <a:ext cx="847406" cy="252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AtPose</a:t>
              </a:r>
              <a:endParaRPr lang="ko-KR" altLang="en-US" sz="1199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3FDF83E-AC6B-4BEA-BDDD-823EB346D2A1}"/>
                </a:ext>
              </a:extLst>
            </p:cNvPr>
            <p:cNvSpPr/>
            <p:nvPr/>
          </p:nvSpPr>
          <p:spPr>
            <a:xfrm>
              <a:off x="4776691" y="6950400"/>
              <a:ext cx="446954" cy="184384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p2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2676CA7-93D4-434D-92DC-0466D1790E5C}"/>
                </a:ext>
              </a:extLst>
            </p:cNvPr>
            <p:cNvSpPr/>
            <p:nvPr/>
          </p:nvSpPr>
          <p:spPr>
            <a:xfrm>
              <a:off x="4376239" y="6950400"/>
              <a:ext cx="446954" cy="184384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s2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387A367-83C2-4EAF-B89B-102C35B2DB54}"/>
              </a:ext>
            </a:extLst>
          </p:cNvPr>
          <p:cNvGrpSpPr/>
          <p:nvPr/>
        </p:nvGrpSpPr>
        <p:grpSpPr>
          <a:xfrm>
            <a:off x="1368087" y="2613227"/>
            <a:ext cx="1186566" cy="436620"/>
            <a:chOff x="3091622" y="2563881"/>
            <a:chExt cx="1781590" cy="65556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A7356C2-E1C9-4CA7-9FE1-C63D9D411FD1}"/>
                </a:ext>
              </a:extLst>
            </p:cNvPr>
            <p:cNvSpPr/>
            <p:nvPr/>
          </p:nvSpPr>
          <p:spPr>
            <a:xfrm>
              <a:off x="3091622" y="2563881"/>
              <a:ext cx="1775792" cy="378722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Pose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5E47EDF-4980-4823-8ABB-665487A721B4}"/>
                </a:ext>
              </a:extLst>
            </p:cNvPr>
            <p:cNvSpPr/>
            <p:nvPr/>
          </p:nvSpPr>
          <p:spPr>
            <a:xfrm>
              <a:off x="3091623" y="2942603"/>
              <a:ext cx="893694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s1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9E89EB8-5423-44A7-AED9-AE074B5AD82F}"/>
                </a:ext>
              </a:extLst>
            </p:cNvPr>
            <p:cNvSpPr/>
            <p:nvPr/>
          </p:nvSpPr>
          <p:spPr>
            <a:xfrm>
              <a:off x="3979518" y="2942603"/>
              <a:ext cx="893694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p1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89180EE-BF37-4AEF-913F-5DDEBEBDBAC9}"/>
              </a:ext>
            </a:extLst>
          </p:cNvPr>
          <p:cNvGrpSpPr/>
          <p:nvPr/>
        </p:nvGrpSpPr>
        <p:grpSpPr>
          <a:xfrm>
            <a:off x="2908498" y="2613227"/>
            <a:ext cx="1186566" cy="436620"/>
            <a:chOff x="3091622" y="2563881"/>
            <a:chExt cx="1781590" cy="65556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E426D83-CAB6-4CA0-9CC5-32CBC315C30C}"/>
                </a:ext>
              </a:extLst>
            </p:cNvPr>
            <p:cNvSpPr/>
            <p:nvPr/>
          </p:nvSpPr>
          <p:spPr>
            <a:xfrm>
              <a:off x="3091622" y="2563881"/>
              <a:ext cx="1775792" cy="378722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Pose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A181C55-19D6-4013-82E7-03A37F8C77B5}"/>
                </a:ext>
              </a:extLst>
            </p:cNvPr>
            <p:cNvSpPr/>
            <p:nvPr/>
          </p:nvSpPr>
          <p:spPr>
            <a:xfrm>
              <a:off x="3091623" y="2942603"/>
              <a:ext cx="893694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s2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FFFE823-FBBF-4340-98B5-401479A18545}"/>
                </a:ext>
              </a:extLst>
            </p:cNvPr>
            <p:cNvSpPr/>
            <p:nvPr/>
          </p:nvSpPr>
          <p:spPr>
            <a:xfrm>
              <a:off x="3979518" y="2942603"/>
              <a:ext cx="893694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p2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393B8D4-10D6-41BF-852B-F8DF0A4C889C}"/>
              </a:ext>
            </a:extLst>
          </p:cNvPr>
          <p:cNvGrpSpPr/>
          <p:nvPr/>
        </p:nvGrpSpPr>
        <p:grpSpPr>
          <a:xfrm>
            <a:off x="4445047" y="2613218"/>
            <a:ext cx="1179521" cy="436629"/>
            <a:chOff x="4017383" y="6778877"/>
            <a:chExt cx="996194" cy="36876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375B24A-7727-4D74-9A32-0C3E8D36E151}"/>
                </a:ext>
              </a:extLst>
            </p:cNvPr>
            <p:cNvGrpSpPr/>
            <p:nvPr/>
          </p:nvGrpSpPr>
          <p:grpSpPr>
            <a:xfrm>
              <a:off x="4021216" y="6991916"/>
              <a:ext cx="992360" cy="155727"/>
              <a:chOff x="5794164" y="5651951"/>
              <a:chExt cx="1410752" cy="276847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BD25A5D-435F-4381-A829-38B763A1A1AB}"/>
                  </a:ext>
                </a:extLst>
              </p:cNvPr>
              <p:cNvSpPr/>
              <p:nvPr/>
            </p:nvSpPr>
            <p:spPr>
              <a:xfrm>
                <a:off x="5794164" y="5651951"/>
                <a:ext cx="350430" cy="276847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s1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479D691-F2D8-44E1-93EF-101B60893F0F}"/>
                  </a:ext>
                </a:extLst>
              </p:cNvPr>
              <p:cNvSpPr/>
              <p:nvPr/>
            </p:nvSpPr>
            <p:spPr>
              <a:xfrm>
                <a:off x="6153241" y="5651951"/>
                <a:ext cx="350430" cy="276847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p1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AB67FCA-620A-46E4-94A6-0D096F8FFB7B}"/>
                  </a:ext>
                </a:extLst>
              </p:cNvPr>
              <p:cNvSpPr/>
              <p:nvPr/>
            </p:nvSpPr>
            <p:spPr>
              <a:xfrm>
                <a:off x="6504683" y="5651951"/>
                <a:ext cx="350430" cy="276847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o2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E6553AB-9A05-4471-9016-033D4D5D695D}"/>
                  </a:ext>
                </a:extLst>
              </p:cNvPr>
              <p:cNvSpPr/>
              <p:nvPr/>
            </p:nvSpPr>
            <p:spPr>
              <a:xfrm>
                <a:off x="6863759" y="5651951"/>
                <a:ext cx="341157" cy="276847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p2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3908714-86B9-4970-AA2F-1AE76975672F}"/>
                </a:ext>
              </a:extLst>
            </p:cNvPr>
            <p:cNvSpPr/>
            <p:nvPr/>
          </p:nvSpPr>
          <p:spPr>
            <a:xfrm>
              <a:off x="4017383" y="6778877"/>
              <a:ext cx="996194" cy="213031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rgbClr val="C00000"/>
                  </a:solidFill>
                </a:rPr>
                <a:t>¬CFreePosePos</a:t>
              </a:r>
              <a:endParaRPr lang="ko-KR" altLang="en-US" sz="1199" b="1">
                <a:solidFill>
                  <a:srgbClr val="C00000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F2ED3D8-087F-4ACF-AE30-9D10176778EE}"/>
              </a:ext>
            </a:extLst>
          </p:cNvPr>
          <p:cNvSpPr/>
          <p:nvPr/>
        </p:nvSpPr>
        <p:spPr>
          <a:xfrm>
            <a:off x="1099117" y="3728370"/>
            <a:ext cx="5921828" cy="144344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199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UnsafeApproach</a:t>
            </a:r>
            <a:r>
              <a:rPr lang="en-US" altLang="ko-KR" sz="1199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(s, a, b, p)</a:t>
            </a:r>
            <a:endParaRPr lang="ko-KR" altLang="en-US" sz="11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456D4D5-1552-485B-8B13-656CB121EE3A}"/>
              </a:ext>
            </a:extLst>
          </p:cNvPr>
          <p:cNvSpPr/>
          <p:nvPr/>
        </p:nvSpPr>
        <p:spPr>
          <a:xfrm>
            <a:off x="1257300" y="4051676"/>
            <a:ext cx="5600700" cy="97536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199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Exists (s2 != s, p2)</a:t>
            </a:r>
            <a:endParaRPr lang="ko-KR" altLang="en-US" sz="11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40C1AE9-5102-428D-845B-F8AC1C72B390}"/>
              </a:ext>
            </a:extLst>
          </p:cNvPr>
          <p:cNvGrpSpPr/>
          <p:nvPr/>
        </p:nvGrpSpPr>
        <p:grpSpPr>
          <a:xfrm>
            <a:off x="5941204" y="4441588"/>
            <a:ext cx="848510" cy="441873"/>
            <a:chOff x="4376239" y="6692911"/>
            <a:chExt cx="848510" cy="441873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3F79C4E-37D0-46F7-ABAF-4808AF3F234E}"/>
                </a:ext>
              </a:extLst>
            </p:cNvPr>
            <p:cNvSpPr/>
            <p:nvPr/>
          </p:nvSpPr>
          <p:spPr>
            <a:xfrm>
              <a:off x="4377343" y="6692911"/>
              <a:ext cx="847406" cy="252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AtPose</a:t>
              </a:r>
              <a:endParaRPr lang="ko-KR" altLang="en-US" sz="1199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C8A2A8B-BD6B-470B-98A6-B11B4D906E20}"/>
                </a:ext>
              </a:extLst>
            </p:cNvPr>
            <p:cNvSpPr/>
            <p:nvPr/>
          </p:nvSpPr>
          <p:spPr>
            <a:xfrm>
              <a:off x="4776691" y="6950400"/>
              <a:ext cx="446954" cy="184384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p2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88C091-1EDB-40F5-AD72-9EE6DF8DD767}"/>
                </a:ext>
              </a:extLst>
            </p:cNvPr>
            <p:cNvSpPr/>
            <p:nvPr/>
          </p:nvSpPr>
          <p:spPr>
            <a:xfrm>
              <a:off x="4376239" y="6950400"/>
              <a:ext cx="446954" cy="184384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s2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D7AB732-4450-4E73-B47B-7CB6F8E32D3D}"/>
              </a:ext>
            </a:extLst>
          </p:cNvPr>
          <p:cNvGrpSpPr/>
          <p:nvPr/>
        </p:nvGrpSpPr>
        <p:grpSpPr>
          <a:xfrm>
            <a:off x="3564478" y="4441588"/>
            <a:ext cx="847406" cy="436620"/>
            <a:chOff x="3091622" y="2563881"/>
            <a:chExt cx="1781590" cy="65556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228B5C3-B539-4E63-BA0D-8EA5185CB8FE}"/>
                </a:ext>
              </a:extLst>
            </p:cNvPr>
            <p:cNvSpPr/>
            <p:nvPr/>
          </p:nvSpPr>
          <p:spPr>
            <a:xfrm>
              <a:off x="3091622" y="2563881"/>
              <a:ext cx="1775792" cy="378722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Pose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FF47624-A700-4E01-AD8C-43443B46EFB9}"/>
                </a:ext>
              </a:extLst>
            </p:cNvPr>
            <p:cNvSpPr/>
            <p:nvPr/>
          </p:nvSpPr>
          <p:spPr>
            <a:xfrm>
              <a:off x="3091623" y="2942603"/>
              <a:ext cx="893694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s2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BBE4061-5A04-4402-9903-2BB3CBA02CCD}"/>
                </a:ext>
              </a:extLst>
            </p:cNvPr>
            <p:cNvSpPr/>
            <p:nvPr/>
          </p:nvSpPr>
          <p:spPr>
            <a:xfrm>
              <a:off x="3979518" y="2942603"/>
              <a:ext cx="893694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p2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2B5232B-BCE2-4729-B5D2-431A62A3837E}"/>
              </a:ext>
            </a:extLst>
          </p:cNvPr>
          <p:cNvGrpSpPr/>
          <p:nvPr/>
        </p:nvGrpSpPr>
        <p:grpSpPr>
          <a:xfrm>
            <a:off x="4526324" y="4441588"/>
            <a:ext cx="1182705" cy="436626"/>
            <a:chOff x="5794163" y="5273221"/>
            <a:chExt cx="1775792" cy="65557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9E1D266-85C6-46D7-8456-AC17594BB74A}"/>
                </a:ext>
              </a:extLst>
            </p:cNvPr>
            <p:cNvSpPr/>
            <p:nvPr/>
          </p:nvSpPr>
          <p:spPr>
            <a:xfrm>
              <a:off x="5794163" y="5273221"/>
              <a:ext cx="1775792" cy="378721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rgbClr val="C00000"/>
                  </a:solidFill>
                </a:rPr>
                <a:t>¬CFreeAppPose</a:t>
              </a:r>
              <a:endParaRPr lang="ko-KR" altLang="en-US" sz="1199" b="1">
                <a:solidFill>
                  <a:srgbClr val="C0000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D65EEB-B930-4274-AD83-2ABF598673E7}"/>
                </a:ext>
              </a:extLst>
            </p:cNvPr>
            <p:cNvSpPr/>
            <p:nvPr/>
          </p:nvSpPr>
          <p:spPr>
            <a:xfrm>
              <a:off x="5794164" y="5651951"/>
              <a:ext cx="350430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s1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F81E2A4-1B2F-4751-A7F9-3B59B5E02F20}"/>
                </a:ext>
              </a:extLst>
            </p:cNvPr>
            <p:cNvSpPr/>
            <p:nvPr/>
          </p:nvSpPr>
          <p:spPr>
            <a:xfrm>
              <a:off x="6153241" y="5651951"/>
              <a:ext cx="350430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a1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04C18B-C608-4792-ACF3-7A27CF841560}"/>
                </a:ext>
              </a:extLst>
            </p:cNvPr>
            <p:cNvSpPr/>
            <p:nvPr/>
          </p:nvSpPr>
          <p:spPr>
            <a:xfrm>
              <a:off x="6504683" y="5651951"/>
              <a:ext cx="350430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b1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0C0EE70-7984-44BA-973E-4342473287A0}"/>
                </a:ext>
              </a:extLst>
            </p:cNvPr>
            <p:cNvSpPr/>
            <p:nvPr/>
          </p:nvSpPr>
          <p:spPr>
            <a:xfrm>
              <a:off x="6863759" y="5651951"/>
              <a:ext cx="350430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s2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4A56C41-367F-4C3D-976F-700529792E11}"/>
                </a:ext>
              </a:extLst>
            </p:cNvPr>
            <p:cNvSpPr/>
            <p:nvPr/>
          </p:nvSpPr>
          <p:spPr>
            <a:xfrm>
              <a:off x="7219524" y="5651951"/>
              <a:ext cx="350430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p2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CA19ED1-DDB0-4734-86ED-EE18E5C655BF}"/>
              </a:ext>
            </a:extLst>
          </p:cNvPr>
          <p:cNvSpPr/>
          <p:nvPr/>
        </p:nvSpPr>
        <p:spPr>
          <a:xfrm>
            <a:off x="1099117" y="5530862"/>
            <a:ext cx="5921828" cy="144344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199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UnsafeConf</a:t>
            </a:r>
            <a:r>
              <a:rPr lang="en-US" altLang="ko-KR" sz="1199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(r, q)</a:t>
            </a:r>
            <a:endParaRPr lang="ko-KR" altLang="en-US" sz="11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E6EBBF9-E60A-475F-B450-ED0D27DAB88E}"/>
              </a:ext>
            </a:extLst>
          </p:cNvPr>
          <p:cNvSpPr/>
          <p:nvPr/>
        </p:nvSpPr>
        <p:spPr>
          <a:xfrm>
            <a:off x="1257300" y="5854168"/>
            <a:ext cx="5600700" cy="97536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199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Exists (s2 != s, p2)</a:t>
            </a:r>
            <a:endParaRPr lang="ko-KR" altLang="en-US" sz="11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1EAC296-B127-419E-A8DF-FF18F5983A67}"/>
              </a:ext>
            </a:extLst>
          </p:cNvPr>
          <p:cNvGrpSpPr/>
          <p:nvPr/>
        </p:nvGrpSpPr>
        <p:grpSpPr>
          <a:xfrm>
            <a:off x="5941204" y="6239104"/>
            <a:ext cx="848510" cy="441873"/>
            <a:chOff x="4376239" y="6692911"/>
            <a:chExt cx="848510" cy="441873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8B25F25-8D9F-475D-A3CA-A77FD7BC1105}"/>
                </a:ext>
              </a:extLst>
            </p:cNvPr>
            <p:cNvSpPr/>
            <p:nvPr/>
          </p:nvSpPr>
          <p:spPr>
            <a:xfrm>
              <a:off x="4377343" y="6692911"/>
              <a:ext cx="847406" cy="252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AtPose</a:t>
              </a:r>
              <a:endParaRPr lang="ko-KR" altLang="en-US" sz="1199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76E61AB-EB39-4489-AB24-AF889B58C48E}"/>
                </a:ext>
              </a:extLst>
            </p:cNvPr>
            <p:cNvSpPr/>
            <p:nvPr/>
          </p:nvSpPr>
          <p:spPr>
            <a:xfrm>
              <a:off x="4776691" y="6950400"/>
              <a:ext cx="446954" cy="184384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p2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DD93489-7804-4F2E-9790-7D35CD3F62AB}"/>
                </a:ext>
              </a:extLst>
            </p:cNvPr>
            <p:cNvSpPr/>
            <p:nvPr/>
          </p:nvSpPr>
          <p:spPr>
            <a:xfrm>
              <a:off x="4376239" y="6950400"/>
              <a:ext cx="446954" cy="184384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s2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D0BD08F-F512-46ED-9F67-C3E402D651A3}"/>
              </a:ext>
            </a:extLst>
          </p:cNvPr>
          <p:cNvGrpSpPr/>
          <p:nvPr/>
        </p:nvGrpSpPr>
        <p:grpSpPr>
          <a:xfrm>
            <a:off x="2908498" y="6239104"/>
            <a:ext cx="1186566" cy="436620"/>
            <a:chOff x="3091622" y="2563881"/>
            <a:chExt cx="1781590" cy="65556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88F8386-7523-460B-BDEB-95071B50BCD9}"/>
                </a:ext>
              </a:extLst>
            </p:cNvPr>
            <p:cNvSpPr/>
            <p:nvPr/>
          </p:nvSpPr>
          <p:spPr>
            <a:xfrm>
              <a:off x="3091622" y="2563881"/>
              <a:ext cx="1775792" cy="378722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Pose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79F7A5B-F87A-427B-92F9-FFC141E7789C}"/>
                </a:ext>
              </a:extLst>
            </p:cNvPr>
            <p:cNvSpPr/>
            <p:nvPr/>
          </p:nvSpPr>
          <p:spPr>
            <a:xfrm>
              <a:off x="3091623" y="2942603"/>
              <a:ext cx="893694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s2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70CFF03-EED9-48C0-BA90-E230CF83128A}"/>
                </a:ext>
              </a:extLst>
            </p:cNvPr>
            <p:cNvSpPr/>
            <p:nvPr/>
          </p:nvSpPr>
          <p:spPr>
            <a:xfrm>
              <a:off x="3979518" y="2942603"/>
              <a:ext cx="893694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p2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75978F2-2D34-4271-8E04-51628B1EEC49}"/>
              </a:ext>
            </a:extLst>
          </p:cNvPr>
          <p:cNvGrpSpPr/>
          <p:nvPr/>
        </p:nvGrpSpPr>
        <p:grpSpPr>
          <a:xfrm>
            <a:off x="1363223" y="6246983"/>
            <a:ext cx="1180520" cy="436620"/>
            <a:chOff x="4678580" y="5273229"/>
            <a:chExt cx="781295" cy="655570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32E7E76-9E2D-4D24-B627-0604BCC6BD6A}"/>
                </a:ext>
              </a:extLst>
            </p:cNvPr>
            <p:cNvSpPr/>
            <p:nvPr/>
          </p:nvSpPr>
          <p:spPr>
            <a:xfrm>
              <a:off x="4679242" y="5273229"/>
              <a:ext cx="780633" cy="378722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Conf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DAE6A403-D1ED-40F8-93E3-B323028705E6}"/>
                </a:ext>
              </a:extLst>
            </p:cNvPr>
            <p:cNvSpPr/>
            <p:nvPr/>
          </p:nvSpPr>
          <p:spPr>
            <a:xfrm>
              <a:off x="5065948" y="5651951"/>
              <a:ext cx="393927" cy="276848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q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46334801-E65B-42C7-88F7-9F350179F069}"/>
                </a:ext>
              </a:extLst>
            </p:cNvPr>
            <p:cNvSpPr/>
            <p:nvPr/>
          </p:nvSpPr>
          <p:spPr>
            <a:xfrm>
              <a:off x="4678580" y="5651951"/>
              <a:ext cx="393927" cy="276848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r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978029C-86B4-4E2E-BDFC-F364844DD97E}"/>
              </a:ext>
            </a:extLst>
          </p:cNvPr>
          <p:cNvSpPr/>
          <p:nvPr/>
        </p:nvSpPr>
        <p:spPr>
          <a:xfrm>
            <a:off x="5709029" y="188875"/>
            <a:ext cx="948305" cy="252235"/>
          </a:xfrm>
          <a:prstGeom prst="rect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99" b="1">
                <a:solidFill>
                  <a:schemeClr val="bg1"/>
                </a:solidFill>
              </a:rPr>
              <a:t>Predicates</a:t>
            </a:r>
            <a:endParaRPr lang="ko-KR" altLang="en-US" sz="1199" b="1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6152BD1-D130-4C4D-A712-FF36FAB0348D}"/>
              </a:ext>
            </a:extLst>
          </p:cNvPr>
          <p:cNvSpPr/>
          <p:nvPr/>
        </p:nvSpPr>
        <p:spPr>
          <a:xfrm>
            <a:off x="6858000" y="185172"/>
            <a:ext cx="948305" cy="252235"/>
          </a:xfrm>
          <a:prstGeom prst="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99" b="1">
                <a:solidFill>
                  <a:schemeClr val="bg1"/>
                </a:solidFill>
              </a:rPr>
              <a:t>Variables</a:t>
            </a:r>
            <a:endParaRPr lang="ko-KR" altLang="en-US" sz="1199" b="1">
              <a:solidFill>
                <a:schemeClr val="bg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CFCE70-CD60-41D3-A491-E8C635D44193}"/>
              </a:ext>
            </a:extLst>
          </p:cNvPr>
          <p:cNvSpPr/>
          <p:nvPr/>
        </p:nvSpPr>
        <p:spPr>
          <a:xfrm>
            <a:off x="5709029" y="624210"/>
            <a:ext cx="948305" cy="252235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99" b="1">
                <a:solidFill>
                  <a:schemeClr val="bg1"/>
                </a:solidFill>
              </a:rPr>
              <a:t>Streams</a:t>
            </a:r>
            <a:endParaRPr lang="ko-KR" altLang="en-US" sz="1199" b="1">
              <a:solidFill>
                <a:schemeClr val="bg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8976035-742E-4650-9F4C-731165428A8B}"/>
              </a:ext>
            </a:extLst>
          </p:cNvPr>
          <p:cNvSpPr/>
          <p:nvPr/>
        </p:nvSpPr>
        <p:spPr>
          <a:xfrm>
            <a:off x="6858000" y="615647"/>
            <a:ext cx="948305" cy="25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99" b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Conditions</a:t>
            </a:r>
            <a:endParaRPr lang="ko-KR" altLang="en-US" sz="1199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B1F6FF2-3D2E-4419-81CF-226A37029979}"/>
              </a:ext>
            </a:extLst>
          </p:cNvPr>
          <p:cNvGrpSpPr/>
          <p:nvPr/>
        </p:nvGrpSpPr>
        <p:grpSpPr>
          <a:xfrm>
            <a:off x="1364438" y="4441588"/>
            <a:ext cx="1188000" cy="436620"/>
            <a:chOff x="6095999" y="2563881"/>
            <a:chExt cx="1783743" cy="65556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01C39E5-365F-4010-AE91-3474DD488E52}"/>
                </a:ext>
              </a:extLst>
            </p:cNvPr>
            <p:cNvSpPr/>
            <p:nvPr/>
          </p:nvSpPr>
          <p:spPr>
            <a:xfrm>
              <a:off x="6095999" y="2563881"/>
              <a:ext cx="1783743" cy="378722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Binding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4C217AD-A1A4-43B9-AF9E-E63189F650D2}"/>
                </a:ext>
              </a:extLst>
            </p:cNvPr>
            <p:cNvSpPr/>
            <p:nvPr/>
          </p:nvSpPr>
          <p:spPr>
            <a:xfrm>
              <a:off x="6096002" y="2942603"/>
              <a:ext cx="594581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s1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75F4B07-A684-4469-B220-41BC9B685639}"/>
                </a:ext>
              </a:extLst>
            </p:cNvPr>
            <p:cNvSpPr/>
            <p:nvPr/>
          </p:nvSpPr>
          <p:spPr>
            <a:xfrm>
              <a:off x="7277212" y="2942604"/>
              <a:ext cx="594581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b1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75B0670-7B79-4C66-9F1B-F2A8453C9E61}"/>
                </a:ext>
              </a:extLst>
            </p:cNvPr>
            <p:cNvSpPr/>
            <p:nvPr/>
          </p:nvSpPr>
          <p:spPr>
            <a:xfrm>
              <a:off x="6687937" y="2942603"/>
              <a:ext cx="594581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a1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AE8CBD32-AB92-4F92-915A-9791C98ABBD6}"/>
              </a:ext>
            </a:extLst>
          </p:cNvPr>
          <p:cNvGrpSpPr/>
          <p:nvPr/>
        </p:nvGrpSpPr>
        <p:grpSpPr>
          <a:xfrm>
            <a:off x="4450801" y="6239101"/>
            <a:ext cx="1181116" cy="436623"/>
            <a:chOff x="5026762" y="5830997"/>
            <a:chExt cx="997541" cy="368761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6FE383E2-7239-4FCE-8C7F-F36102AE2D18}"/>
                </a:ext>
              </a:extLst>
            </p:cNvPr>
            <p:cNvGrpSpPr/>
            <p:nvPr/>
          </p:nvGrpSpPr>
          <p:grpSpPr>
            <a:xfrm>
              <a:off x="5026762" y="6044024"/>
              <a:ext cx="997538" cy="155734"/>
              <a:chOff x="6512776" y="5651938"/>
              <a:chExt cx="1063837" cy="276860"/>
            </a:xfrm>
          </p:grpSpPr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1BC9F705-712C-4C00-9D62-C0C270BF08D1}"/>
                  </a:ext>
                </a:extLst>
              </p:cNvPr>
              <p:cNvSpPr/>
              <p:nvPr/>
            </p:nvSpPr>
            <p:spPr>
              <a:xfrm>
                <a:off x="6512776" y="5651938"/>
                <a:ext cx="265889" cy="276846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r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0E348F9F-CDA7-42C8-8E12-87EAE708430C}"/>
                  </a:ext>
                </a:extLst>
              </p:cNvPr>
              <p:cNvSpPr/>
              <p:nvPr/>
            </p:nvSpPr>
            <p:spPr>
              <a:xfrm>
                <a:off x="7050173" y="5651952"/>
                <a:ext cx="265889" cy="276846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s2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01CFBA7A-946C-469B-8645-46482EFA2D28}"/>
                  </a:ext>
                </a:extLst>
              </p:cNvPr>
              <p:cNvSpPr/>
              <p:nvPr/>
            </p:nvSpPr>
            <p:spPr>
              <a:xfrm>
                <a:off x="7310724" y="5651952"/>
                <a:ext cx="265889" cy="276846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p2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A773AFCB-10BF-48B3-B7E2-8A3A4049E0A1}"/>
                  </a:ext>
                </a:extLst>
              </p:cNvPr>
              <p:cNvSpPr/>
              <p:nvPr/>
            </p:nvSpPr>
            <p:spPr>
              <a:xfrm>
                <a:off x="6778806" y="5651938"/>
                <a:ext cx="265889" cy="276846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q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790A2B5-2B20-4CC1-AEAE-78B2D29F96B1}"/>
                </a:ext>
              </a:extLst>
            </p:cNvPr>
            <p:cNvSpPr/>
            <p:nvPr/>
          </p:nvSpPr>
          <p:spPr>
            <a:xfrm>
              <a:off x="5026765" y="5830997"/>
              <a:ext cx="997538" cy="213031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rgbClr val="C00000"/>
                  </a:solidFill>
                </a:rPr>
                <a:t>¬CFreeConfPose</a:t>
              </a:r>
              <a:endParaRPr lang="ko-KR" altLang="en-US" sz="1199" b="1">
                <a:solidFill>
                  <a:srgbClr val="C00000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F2898F3-34F9-4B88-97A3-2568CAF58CA0}"/>
              </a:ext>
            </a:extLst>
          </p:cNvPr>
          <p:cNvGrpSpPr/>
          <p:nvPr/>
        </p:nvGrpSpPr>
        <p:grpSpPr>
          <a:xfrm>
            <a:off x="2648472" y="4441588"/>
            <a:ext cx="847406" cy="436620"/>
            <a:chOff x="3091622" y="2563881"/>
            <a:chExt cx="1781590" cy="655569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33B81FC-31F3-4E5D-9D25-8650BA5CB37E}"/>
                </a:ext>
              </a:extLst>
            </p:cNvPr>
            <p:cNvSpPr/>
            <p:nvPr/>
          </p:nvSpPr>
          <p:spPr>
            <a:xfrm>
              <a:off x="3091622" y="2563881"/>
              <a:ext cx="1775792" cy="378722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Pose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50DCAEF-5611-4AAF-95CD-91022EA1DBBC}"/>
                </a:ext>
              </a:extLst>
            </p:cNvPr>
            <p:cNvSpPr/>
            <p:nvPr/>
          </p:nvSpPr>
          <p:spPr>
            <a:xfrm>
              <a:off x="3091623" y="2942603"/>
              <a:ext cx="893694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s1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B7943BD-7CD6-4300-A1A8-DC3B07272DD8}"/>
                </a:ext>
              </a:extLst>
            </p:cNvPr>
            <p:cNvSpPr/>
            <p:nvPr/>
          </p:nvSpPr>
          <p:spPr>
            <a:xfrm>
              <a:off x="3979518" y="2942603"/>
              <a:ext cx="893694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p1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00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35849CB-9D02-4020-A09D-69C25DF97E5B}"/>
              </a:ext>
            </a:extLst>
          </p:cNvPr>
          <p:cNvCxnSpPr>
            <a:cxnSpLocks/>
            <a:stCxn id="326" idx="3"/>
            <a:endCxn id="305" idx="1"/>
          </p:cNvCxnSpPr>
          <p:nvPr/>
        </p:nvCxnSpPr>
        <p:spPr>
          <a:xfrm>
            <a:off x="3493104" y="2487943"/>
            <a:ext cx="369332" cy="184503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EC11DF55-4C99-47B5-8183-7AA2ECE46697}"/>
              </a:ext>
            </a:extLst>
          </p:cNvPr>
          <p:cNvGrpSpPr/>
          <p:nvPr/>
        </p:nvGrpSpPr>
        <p:grpSpPr>
          <a:xfrm>
            <a:off x="5712998" y="4953080"/>
            <a:ext cx="655374" cy="436619"/>
            <a:chOff x="1409583" y="6548703"/>
            <a:chExt cx="655374" cy="436619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BA937936-3299-4739-8DE3-16AAB24A73F5}"/>
                </a:ext>
              </a:extLst>
            </p:cNvPr>
            <p:cNvSpPr/>
            <p:nvPr/>
          </p:nvSpPr>
          <p:spPr>
            <a:xfrm>
              <a:off x="1410252" y="6548703"/>
              <a:ext cx="654705" cy="252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AtConf</a:t>
              </a:r>
              <a:endParaRPr lang="ko-KR" altLang="en-US" sz="1199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1C049D5-EB0D-4FFB-8C82-BA5E959E9179}"/>
                </a:ext>
              </a:extLst>
            </p:cNvPr>
            <p:cNvSpPr/>
            <p:nvPr/>
          </p:nvSpPr>
          <p:spPr>
            <a:xfrm>
              <a:off x="1737605" y="6800938"/>
              <a:ext cx="327351" cy="184384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q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B08F2052-98D7-4BE8-BD81-895CA84839FF}"/>
                </a:ext>
              </a:extLst>
            </p:cNvPr>
            <p:cNvSpPr/>
            <p:nvPr/>
          </p:nvSpPr>
          <p:spPr>
            <a:xfrm>
              <a:off x="1409583" y="6800938"/>
              <a:ext cx="327351" cy="184384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r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76F5FDB-BE13-4912-A94F-0DCDFFC639AC}"/>
              </a:ext>
            </a:extLst>
          </p:cNvPr>
          <p:cNvSpPr/>
          <p:nvPr/>
        </p:nvSpPr>
        <p:spPr>
          <a:xfrm>
            <a:off x="4074669" y="6538593"/>
            <a:ext cx="785678" cy="25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99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CanMove</a:t>
            </a:r>
            <a:endParaRPr lang="ko-KR" altLang="en-US" sz="11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C1857E22-0844-4EA9-A576-CEBD1511A264}"/>
              </a:ext>
            </a:extLst>
          </p:cNvPr>
          <p:cNvCxnSpPr>
            <a:cxnSpLocks/>
            <a:endCxn id="200" idx="0"/>
          </p:cNvCxnSpPr>
          <p:nvPr/>
        </p:nvCxnSpPr>
        <p:spPr>
          <a:xfrm rot="16200000" flipH="1">
            <a:off x="4899498" y="6033812"/>
            <a:ext cx="480248" cy="507419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BA624F35-70C3-4F29-8EAE-835ED3A8C4C7}"/>
              </a:ext>
            </a:extLst>
          </p:cNvPr>
          <p:cNvCxnSpPr>
            <a:cxnSpLocks/>
            <a:endCxn id="116" idx="0"/>
          </p:cNvCxnSpPr>
          <p:nvPr/>
        </p:nvCxnSpPr>
        <p:spPr>
          <a:xfrm rot="5400000">
            <a:off x="4431114" y="6083793"/>
            <a:ext cx="491195" cy="418405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2569F98A-378E-4ED3-A4EE-0B1B93B2C4B5}"/>
              </a:ext>
            </a:extLst>
          </p:cNvPr>
          <p:cNvCxnSpPr>
            <a:cxnSpLocks/>
            <a:endCxn id="193" idx="0"/>
          </p:cNvCxnSpPr>
          <p:nvPr/>
        </p:nvCxnSpPr>
        <p:spPr>
          <a:xfrm rot="5400000">
            <a:off x="3969932" y="5615709"/>
            <a:ext cx="484292" cy="1347670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EEE3DD52-4B62-4B1F-843F-DB91070DF185}"/>
              </a:ext>
            </a:extLst>
          </p:cNvPr>
          <p:cNvCxnSpPr>
            <a:cxnSpLocks/>
            <a:stCxn id="287" idx="2"/>
            <a:endCxn id="339" idx="0"/>
          </p:cNvCxnSpPr>
          <p:nvPr/>
        </p:nvCxnSpPr>
        <p:spPr>
          <a:xfrm>
            <a:off x="4395133" y="5263584"/>
            <a:ext cx="0" cy="34342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4D53B34A-DA10-41C0-8A70-D3E44B83C984}"/>
              </a:ext>
            </a:extLst>
          </p:cNvPr>
          <p:cNvCxnSpPr>
            <a:cxnSpLocks/>
            <a:stCxn id="290" idx="2"/>
            <a:endCxn id="341" idx="0"/>
          </p:cNvCxnSpPr>
          <p:nvPr/>
        </p:nvCxnSpPr>
        <p:spPr>
          <a:xfrm>
            <a:off x="4788935" y="5263584"/>
            <a:ext cx="0" cy="34342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BA88E7A-A9CC-4E4C-82E4-817DA3CBD3C5}"/>
              </a:ext>
            </a:extLst>
          </p:cNvPr>
          <p:cNvCxnSpPr>
            <a:cxnSpLocks/>
            <a:stCxn id="292" idx="2"/>
            <a:endCxn id="342" idx="0"/>
          </p:cNvCxnSpPr>
          <p:nvPr/>
        </p:nvCxnSpPr>
        <p:spPr>
          <a:xfrm>
            <a:off x="4988660" y="5263584"/>
            <a:ext cx="0" cy="34342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9B22806-25A2-4CDC-802C-30F4DAE5A0A6}"/>
              </a:ext>
            </a:extLst>
          </p:cNvPr>
          <p:cNvCxnSpPr>
            <a:cxnSpLocks/>
            <a:stCxn id="295" idx="2"/>
            <a:endCxn id="344" idx="0"/>
          </p:cNvCxnSpPr>
          <p:nvPr/>
        </p:nvCxnSpPr>
        <p:spPr>
          <a:xfrm>
            <a:off x="5186818" y="5263584"/>
            <a:ext cx="0" cy="34342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5151E885-E318-4F40-9010-3C7189F8E94D}"/>
              </a:ext>
            </a:extLst>
          </p:cNvPr>
          <p:cNvCxnSpPr>
            <a:cxnSpLocks/>
            <a:stCxn id="293" idx="2"/>
            <a:endCxn id="343" idx="0"/>
          </p:cNvCxnSpPr>
          <p:nvPr/>
        </p:nvCxnSpPr>
        <p:spPr>
          <a:xfrm>
            <a:off x="5384976" y="5263584"/>
            <a:ext cx="0" cy="34342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8071D895-BFAD-47BF-ADA1-EDF20116D64C}"/>
              </a:ext>
            </a:extLst>
          </p:cNvPr>
          <p:cNvGrpSpPr/>
          <p:nvPr/>
        </p:nvGrpSpPr>
        <p:grpSpPr>
          <a:xfrm>
            <a:off x="3227263" y="4944202"/>
            <a:ext cx="848510" cy="441873"/>
            <a:chOff x="4376239" y="6692911"/>
            <a:chExt cx="848510" cy="441873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252A7C5-5F6A-463D-B106-BF8AC0BB8BDC}"/>
                </a:ext>
              </a:extLst>
            </p:cNvPr>
            <p:cNvSpPr/>
            <p:nvPr/>
          </p:nvSpPr>
          <p:spPr>
            <a:xfrm>
              <a:off x="4377343" y="6692911"/>
              <a:ext cx="847406" cy="252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AtPose</a:t>
              </a:r>
              <a:endParaRPr lang="ko-KR" altLang="en-US" sz="1199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2210EA79-BDA8-4830-B159-4247435771B0}"/>
                </a:ext>
              </a:extLst>
            </p:cNvPr>
            <p:cNvSpPr/>
            <p:nvPr/>
          </p:nvSpPr>
          <p:spPr>
            <a:xfrm>
              <a:off x="4776691" y="6950400"/>
              <a:ext cx="446954" cy="184384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p1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CEBED84B-5623-4D21-A4FF-3250386A2F36}"/>
                </a:ext>
              </a:extLst>
            </p:cNvPr>
            <p:cNvSpPr/>
            <p:nvPr/>
          </p:nvSpPr>
          <p:spPr>
            <a:xfrm>
              <a:off x="4376239" y="6950400"/>
              <a:ext cx="446954" cy="184384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s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4B58945A-FE82-4EEA-A66A-E9B7BDFB182A}"/>
              </a:ext>
            </a:extLst>
          </p:cNvPr>
          <p:cNvGrpSpPr/>
          <p:nvPr/>
        </p:nvGrpSpPr>
        <p:grpSpPr>
          <a:xfrm>
            <a:off x="1822543" y="4950451"/>
            <a:ext cx="1181114" cy="436630"/>
            <a:chOff x="5026764" y="5830997"/>
            <a:chExt cx="997539" cy="368767"/>
          </a:xfrm>
        </p:grpSpPr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FA4DBBBC-B81B-47CF-A1B9-0639F1E5B705}"/>
                </a:ext>
              </a:extLst>
            </p:cNvPr>
            <p:cNvGrpSpPr/>
            <p:nvPr/>
          </p:nvGrpSpPr>
          <p:grpSpPr>
            <a:xfrm>
              <a:off x="5026764" y="6044037"/>
              <a:ext cx="996810" cy="155727"/>
              <a:chOff x="6512776" y="5651951"/>
              <a:chExt cx="1063060" cy="276847"/>
            </a:xfrm>
          </p:grpSpPr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4B6BF10D-5D1B-4618-9E77-11767DD8373B}"/>
                  </a:ext>
                </a:extLst>
              </p:cNvPr>
              <p:cNvSpPr/>
              <p:nvPr/>
            </p:nvSpPr>
            <p:spPr>
              <a:xfrm>
                <a:off x="6512776" y="5651951"/>
                <a:ext cx="265889" cy="276847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s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DF054FC8-1E3B-402C-AE22-A6860F9866A8}"/>
                  </a:ext>
                </a:extLst>
              </p:cNvPr>
              <p:cNvSpPr/>
              <p:nvPr/>
            </p:nvSpPr>
            <p:spPr>
              <a:xfrm>
                <a:off x="7044017" y="5651951"/>
                <a:ext cx="265889" cy="276847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 dirty="0">
                    <a:solidFill>
                      <a:schemeClr val="bg1"/>
                    </a:solidFill>
                  </a:rPr>
                  <a:t>b</a:t>
                </a:r>
                <a:endParaRPr lang="ko-KR" altLang="en-US" sz="1199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ED389BCD-9E6C-4BE1-8E99-C4819F6A4726}"/>
                  </a:ext>
                </a:extLst>
              </p:cNvPr>
              <p:cNvSpPr/>
              <p:nvPr/>
            </p:nvSpPr>
            <p:spPr>
              <a:xfrm>
                <a:off x="7309947" y="5651951"/>
                <a:ext cx="265889" cy="276847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 dirty="0">
                    <a:solidFill>
                      <a:schemeClr val="bg1"/>
                    </a:solidFill>
                  </a:rPr>
                  <a:t>p1</a:t>
                </a:r>
                <a:endParaRPr lang="ko-KR" altLang="en-US" sz="1199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8C471876-F7F4-4F28-99FD-D2D5100511C3}"/>
                  </a:ext>
                </a:extLst>
              </p:cNvPr>
              <p:cNvSpPr/>
              <p:nvPr/>
            </p:nvSpPr>
            <p:spPr>
              <a:xfrm>
                <a:off x="6777823" y="5651951"/>
                <a:ext cx="265889" cy="276847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 dirty="0">
                    <a:solidFill>
                      <a:schemeClr val="bg1"/>
                    </a:solidFill>
                  </a:rPr>
                  <a:t>a</a:t>
                </a:r>
                <a:endParaRPr lang="ko-KR" altLang="en-US" sz="1199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CF30B34-9B29-4F39-B6D5-6691E9E61EFD}"/>
                </a:ext>
              </a:extLst>
            </p:cNvPr>
            <p:cNvSpPr/>
            <p:nvPr/>
          </p:nvSpPr>
          <p:spPr>
            <a:xfrm>
              <a:off x="5026765" y="5830997"/>
              <a:ext cx="997538" cy="213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>
                  <a:solidFill>
                    <a:srgbClr val="C00000"/>
                  </a:solidFill>
                </a:rPr>
                <a:t>¬UnsafeApproach</a:t>
              </a:r>
              <a:endParaRPr lang="ko-KR" altLang="en-US" sz="1199" b="1">
                <a:solidFill>
                  <a:srgbClr val="C00000"/>
                </a:solidFill>
              </a:endParaRPr>
            </a:p>
          </p:txBody>
        </p:sp>
      </p:grp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A448E2EE-F63A-4DD9-ACE2-E01CD671670E}"/>
              </a:ext>
            </a:extLst>
          </p:cNvPr>
          <p:cNvCxnSpPr>
            <a:cxnSpLocks/>
            <a:stCxn id="175" idx="2"/>
            <a:endCxn id="342" idx="0"/>
          </p:cNvCxnSpPr>
          <p:nvPr/>
        </p:nvCxnSpPr>
        <p:spPr>
          <a:xfrm rot="16200000" flipH="1">
            <a:off x="3811962" y="4430313"/>
            <a:ext cx="219930" cy="2133466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FBBC4DE7-84EC-4888-A819-414CF5A6163C}"/>
              </a:ext>
            </a:extLst>
          </p:cNvPr>
          <p:cNvGrpSpPr/>
          <p:nvPr/>
        </p:nvGrpSpPr>
        <p:grpSpPr>
          <a:xfrm>
            <a:off x="6579879" y="4953080"/>
            <a:ext cx="847408" cy="436619"/>
            <a:chOff x="1410250" y="6548703"/>
            <a:chExt cx="654707" cy="436619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B2012F76-B3EA-475E-9327-1B382EFA7B11}"/>
                </a:ext>
              </a:extLst>
            </p:cNvPr>
            <p:cNvSpPr/>
            <p:nvPr/>
          </p:nvSpPr>
          <p:spPr>
            <a:xfrm>
              <a:off x="1410252" y="6548703"/>
              <a:ext cx="654705" cy="252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>
                  <a:solidFill>
                    <a:srgbClr val="C00000"/>
                  </a:solidFill>
                </a:rPr>
                <a:t>¬UnsafeConf</a:t>
              </a:r>
              <a:endParaRPr lang="ko-KR" altLang="en-US" sz="1199" b="1">
                <a:solidFill>
                  <a:srgbClr val="C00000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89261958-4A19-4DE0-A8BA-09E05EEF7CD2}"/>
                </a:ext>
              </a:extLst>
            </p:cNvPr>
            <p:cNvSpPr/>
            <p:nvPr/>
          </p:nvSpPr>
          <p:spPr>
            <a:xfrm>
              <a:off x="1737604" y="6800938"/>
              <a:ext cx="327352" cy="184384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q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B428626E-1C7C-486B-A6FB-154379305E3E}"/>
                </a:ext>
              </a:extLst>
            </p:cNvPr>
            <p:cNvSpPr/>
            <p:nvPr/>
          </p:nvSpPr>
          <p:spPr>
            <a:xfrm>
              <a:off x="1410250" y="6800938"/>
              <a:ext cx="327352" cy="184384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r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03BE71B7-2DAE-409C-918C-5EE975A5B2FA}"/>
              </a:ext>
            </a:extLst>
          </p:cNvPr>
          <p:cNvGrpSpPr/>
          <p:nvPr/>
        </p:nvGrpSpPr>
        <p:grpSpPr>
          <a:xfrm>
            <a:off x="3113436" y="6531690"/>
            <a:ext cx="848510" cy="441873"/>
            <a:chOff x="4376239" y="6692911"/>
            <a:chExt cx="848510" cy="441873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72F6A705-3F7A-44AE-8783-161D5E09B52B}"/>
                </a:ext>
              </a:extLst>
            </p:cNvPr>
            <p:cNvSpPr/>
            <p:nvPr/>
          </p:nvSpPr>
          <p:spPr>
            <a:xfrm>
              <a:off x="4377343" y="6692911"/>
              <a:ext cx="847406" cy="252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AtPose</a:t>
              </a:r>
              <a:endParaRPr lang="ko-KR" altLang="en-US" sz="1199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1C54A4F3-6ADE-4891-9DAA-9825D73D2BB6}"/>
                </a:ext>
              </a:extLst>
            </p:cNvPr>
            <p:cNvSpPr/>
            <p:nvPr/>
          </p:nvSpPr>
          <p:spPr>
            <a:xfrm>
              <a:off x="4776691" y="6950400"/>
              <a:ext cx="446954" cy="184384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p2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9B374F86-B939-4059-AB8E-EA54741CA014}"/>
                </a:ext>
              </a:extLst>
            </p:cNvPr>
            <p:cNvSpPr/>
            <p:nvPr/>
          </p:nvSpPr>
          <p:spPr>
            <a:xfrm>
              <a:off x="4376239" y="6950400"/>
              <a:ext cx="446954" cy="184384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s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18FF1B2A-B82D-410A-9552-997BB5D7C40A}"/>
              </a:ext>
            </a:extLst>
          </p:cNvPr>
          <p:cNvGrpSpPr/>
          <p:nvPr/>
        </p:nvGrpSpPr>
        <p:grpSpPr>
          <a:xfrm>
            <a:off x="5027444" y="6527646"/>
            <a:ext cx="730824" cy="441873"/>
            <a:chOff x="4376239" y="6692911"/>
            <a:chExt cx="848510" cy="441873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52C86C3D-1258-41EE-A336-151BE574368C}"/>
                </a:ext>
              </a:extLst>
            </p:cNvPr>
            <p:cNvSpPr/>
            <p:nvPr/>
          </p:nvSpPr>
          <p:spPr>
            <a:xfrm>
              <a:off x="4377343" y="6692911"/>
              <a:ext cx="847406" cy="252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>
                  <a:solidFill>
                    <a:srgbClr val="C00000"/>
                  </a:solidFill>
                </a:rPr>
                <a:t>¬AtPose</a:t>
              </a:r>
              <a:endParaRPr lang="ko-KR" altLang="en-US" sz="1199" b="1">
                <a:solidFill>
                  <a:srgbClr val="C00000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B549DF20-99F6-4691-8ABA-2C94988A9B36}"/>
                </a:ext>
              </a:extLst>
            </p:cNvPr>
            <p:cNvSpPr/>
            <p:nvPr/>
          </p:nvSpPr>
          <p:spPr>
            <a:xfrm>
              <a:off x="4776691" y="6950400"/>
              <a:ext cx="446954" cy="184384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p1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B6CAE61E-E1A1-4D00-8F7C-BE7C12B0C991}"/>
                </a:ext>
              </a:extLst>
            </p:cNvPr>
            <p:cNvSpPr/>
            <p:nvPr/>
          </p:nvSpPr>
          <p:spPr>
            <a:xfrm>
              <a:off x="4376239" y="6950400"/>
              <a:ext cx="446954" cy="184384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o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73EFD5E5-8BEA-4D52-8AAE-0DB91963DD2B}"/>
              </a:ext>
            </a:extLst>
          </p:cNvPr>
          <p:cNvSpPr txBox="1"/>
          <p:nvPr/>
        </p:nvSpPr>
        <p:spPr>
          <a:xfrm>
            <a:off x="0" y="215537"/>
            <a:ext cx="8135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/>
              <a:t>Actions – pnp</a:t>
            </a:r>
            <a:endParaRPr lang="ko-KR" altLang="en-US" sz="2000"/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9FE3933B-0E04-4720-91BF-D58FF3A58248}"/>
              </a:ext>
            </a:extLst>
          </p:cNvPr>
          <p:cNvSpPr/>
          <p:nvPr/>
        </p:nvSpPr>
        <p:spPr>
          <a:xfrm>
            <a:off x="5717713" y="386773"/>
            <a:ext cx="975758" cy="252235"/>
          </a:xfrm>
          <a:prstGeom prst="rect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99" b="1">
                <a:solidFill>
                  <a:schemeClr val="bg1"/>
                </a:solidFill>
              </a:rPr>
              <a:t>Predicates</a:t>
            </a:r>
            <a:endParaRPr lang="ko-KR" altLang="en-US" sz="1199" b="1">
              <a:solidFill>
                <a:schemeClr val="bg1"/>
              </a:solidFill>
            </a:endParaRP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203EA04F-0E95-4F6D-8162-3D6D2E166F74}"/>
              </a:ext>
            </a:extLst>
          </p:cNvPr>
          <p:cNvSpPr/>
          <p:nvPr/>
        </p:nvSpPr>
        <p:spPr>
          <a:xfrm>
            <a:off x="5717713" y="808066"/>
            <a:ext cx="975758" cy="252235"/>
          </a:xfrm>
          <a:prstGeom prst="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99" b="1">
                <a:solidFill>
                  <a:schemeClr val="bg1"/>
                </a:solidFill>
              </a:rPr>
              <a:t>Variables</a:t>
            </a:r>
            <a:endParaRPr lang="ko-KR" altLang="en-US" sz="1199" b="1">
              <a:solidFill>
                <a:schemeClr val="bg1"/>
              </a:solidFill>
            </a:endParaRPr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C4B9CD96-6F4D-45FB-B803-3A5DA4923445}"/>
              </a:ext>
            </a:extLst>
          </p:cNvPr>
          <p:cNvSpPr/>
          <p:nvPr/>
        </p:nvSpPr>
        <p:spPr>
          <a:xfrm>
            <a:off x="6844267" y="807241"/>
            <a:ext cx="975758" cy="25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99" b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Conditions</a:t>
            </a:r>
            <a:endParaRPr lang="ko-KR" altLang="en-US" sz="1199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C7021B86-BCF5-4A01-9A6D-E47706BB94E5}"/>
              </a:ext>
            </a:extLst>
          </p:cNvPr>
          <p:cNvSpPr/>
          <p:nvPr/>
        </p:nvSpPr>
        <p:spPr>
          <a:xfrm>
            <a:off x="6844267" y="386773"/>
            <a:ext cx="975758" cy="252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99" b="1">
                <a:solidFill>
                  <a:schemeClr val="accent1"/>
                </a:solidFill>
              </a:rPr>
              <a:t>Actions</a:t>
            </a:r>
            <a:endParaRPr lang="ko-KR" altLang="en-US" sz="1199" b="1">
              <a:solidFill>
                <a:schemeClr val="accent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BA44172F-9DF3-47B1-A85C-8EF5E80F456C}"/>
              </a:ext>
            </a:extLst>
          </p:cNvPr>
          <p:cNvSpPr/>
          <p:nvPr/>
        </p:nvSpPr>
        <p:spPr>
          <a:xfrm>
            <a:off x="3044173" y="5685749"/>
            <a:ext cx="847406" cy="25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99" b="1" dirty="0">
                <a:solidFill>
                  <a:srgbClr val="C00000"/>
                </a:solidFill>
              </a:rPr>
              <a:t>¬</a:t>
            </a:r>
            <a:r>
              <a:rPr lang="en-US" altLang="ko-KR" sz="1199" b="1" dirty="0" err="1">
                <a:solidFill>
                  <a:srgbClr val="C00000"/>
                </a:solidFill>
              </a:rPr>
              <a:t>CanMove</a:t>
            </a:r>
            <a:endParaRPr lang="ko-KR" altLang="en-US" sz="1199" b="1" dirty="0">
              <a:solidFill>
                <a:srgbClr val="C00000"/>
              </a:solidFill>
            </a:endParaRPr>
          </a:p>
        </p:txBody>
      </p: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8D244D7D-1DF9-4CBA-BD5D-593EA41E4664}"/>
              </a:ext>
            </a:extLst>
          </p:cNvPr>
          <p:cNvCxnSpPr>
            <a:cxnSpLocks/>
            <a:stCxn id="204" idx="3"/>
            <a:endCxn id="338" idx="1"/>
          </p:cNvCxnSpPr>
          <p:nvPr/>
        </p:nvCxnSpPr>
        <p:spPr>
          <a:xfrm>
            <a:off x="3891579" y="5811867"/>
            <a:ext cx="404555" cy="109755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A2D77FEB-541E-45FD-A262-8449E8E5543D}"/>
              </a:ext>
            </a:extLst>
          </p:cNvPr>
          <p:cNvCxnSpPr>
            <a:cxnSpLocks/>
            <a:stCxn id="321" idx="2"/>
            <a:endCxn id="306" idx="0"/>
          </p:cNvCxnSpPr>
          <p:nvPr/>
        </p:nvCxnSpPr>
        <p:spPr>
          <a:xfrm rot="5400000">
            <a:off x="4858559" y="1789461"/>
            <a:ext cx="318524" cy="82450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연결선: 꺾임 260">
            <a:extLst>
              <a:ext uri="{FF2B5EF4-FFF2-40B4-BE49-F238E27FC236}">
                <a16:creationId xmlns:a16="http://schemas.microsoft.com/office/drawing/2014/main" id="{63A33D09-0864-4A62-8F97-82C1A94281C9}"/>
              </a:ext>
            </a:extLst>
          </p:cNvPr>
          <p:cNvCxnSpPr>
            <a:cxnSpLocks/>
            <a:stCxn id="318" idx="2"/>
            <a:endCxn id="308" idx="0"/>
          </p:cNvCxnSpPr>
          <p:nvPr/>
        </p:nvCxnSpPr>
        <p:spPr>
          <a:xfrm rot="5400000">
            <a:off x="5150138" y="1793079"/>
            <a:ext cx="318524" cy="817266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B16E2CA7-B88F-4FF6-BA4C-B72D086B5FE5}"/>
              </a:ext>
            </a:extLst>
          </p:cNvPr>
          <p:cNvGrpSpPr/>
          <p:nvPr/>
        </p:nvGrpSpPr>
        <p:grpSpPr>
          <a:xfrm>
            <a:off x="4296133" y="4826965"/>
            <a:ext cx="1188001" cy="436624"/>
            <a:chOff x="5794164" y="5273229"/>
            <a:chExt cx="1783744" cy="655576"/>
          </a:xfrm>
        </p:grpSpPr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1DCB5D36-8E8A-4C0C-938D-7551976E07BD}"/>
                </a:ext>
              </a:extLst>
            </p:cNvPr>
            <p:cNvSpPr/>
            <p:nvPr/>
          </p:nvSpPr>
          <p:spPr>
            <a:xfrm>
              <a:off x="5794166" y="5273229"/>
              <a:ext cx="1783742" cy="378722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Kin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B675E4BE-5BCB-4AA4-B20B-A43944B542B9}"/>
                </a:ext>
              </a:extLst>
            </p:cNvPr>
            <p:cNvSpPr/>
            <p:nvPr/>
          </p:nvSpPr>
          <p:spPr>
            <a:xfrm>
              <a:off x="5794164" y="5651951"/>
              <a:ext cx="297290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s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BB08AE3E-FF8D-4E7A-B262-34FED8E17EF4}"/>
                </a:ext>
              </a:extLst>
            </p:cNvPr>
            <p:cNvSpPr/>
            <p:nvPr/>
          </p:nvSpPr>
          <p:spPr>
            <a:xfrm>
              <a:off x="6089804" y="5651957"/>
              <a:ext cx="297290" cy="276848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p1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323BFFCA-B08D-49D5-B867-4352727C7BD5}"/>
                </a:ext>
              </a:extLst>
            </p:cNvPr>
            <p:cNvSpPr/>
            <p:nvPr/>
          </p:nvSpPr>
          <p:spPr>
            <a:xfrm>
              <a:off x="6385445" y="5651951"/>
              <a:ext cx="297290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a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420477A8-8EAA-441B-8664-119D5DD39EA9}"/>
                </a:ext>
              </a:extLst>
            </p:cNvPr>
            <p:cNvSpPr/>
            <p:nvPr/>
          </p:nvSpPr>
          <p:spPr>
            <a:xfrm>
              <a:off x="6685325" y="5651951"/>
              <a:ext cx="297290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b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05032F6E-7EDD-461A-89C7-4267361247AD}"/>
                </a:ext>
              </a:extLst>
            </p:cNvPr>
            <p:cNvSpPr/>
            <p:nvPr/>
          </p:nvSpPr>
          <p:spPr>
            <a:xfrm>
              <a:off x="7280380" y="5651951"/>
              <a:ext cx="297290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q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65E4062E-B89D-4DC7-9037-11DF5AD7084A}"/>
                </a:ext>
              </a:extLst>
            </p:cNvPr>
            <p:cNvSpPr/>
            <p:nvPr/>
          </p:nvSpPr>
          <p:spPr>
            <a:xfrm>
              <a:off x="6982853" y="5651951"/>
              <a:ext cx="297290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r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2F32365E-0665-439E-8914-BEF23B504A62}"/>
              </a:ext>
            </a:extLst>
          </p:cNvPr>
          <p:cNvGrpSpPr/>
          <p:nvPr/>
        </p:nvGrpSpPr>
        <p:grpSpPr>
          <a:xfrm>
            <a:off x="3862436" y="1600399"/>
            <a:ext cx="1188000" cy="436630"/>
            <a:chOff x="5026764" y="5830997"/>
            <a:chExt cx="1003355" cy="368767"/>
          </a:xfrm>
        </p:grpSpPr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D5F4C6B2-4192-491E-A7A2-3D655B8E9893}"/>
                </a:ext>
              </a:extLst>
            </p:cNvPr>
            <p:cNvGrpSpPr/>
            <p:nvPr/>
          </p:nvGrpSpPr>
          <p:grpSpPr>
            <a:xfrm>
              <a:off x="5028930" y="6044037"/>
              <a:ext cx="999441" cy="155727"/>
              <a:chOff x="6515080" y="5651951"/>
              <a:chExt cx="1065865" cy="276847"/>
            </a:xfrm>
          </p:grpSpPr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8095DEDB-FE88-48FD-8BBD-AC2DA872E114}"/>
                  </a:ext>
                </a:extLst>
              </p:cNvPr>
              <p:cNvSpPr/>
              <p:nvPr/>
            </p:nvSpPr>
            <p:spPr>
              <a:xfrm>
                <a:off x="7049169" y="5651951"/>
                <a:ext cx="265889" cy="276847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q1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7AE26238-03FC-493C-A6CB-2C8A8E5CE9B1}"/>
                  </a:ext>
                </a:extLst>
              </p:cNvPr>
              <p:cNvSpPr/>
              <p:nvPr/>
            </p:nvSpPr>
            <p:spPr>
              <a:xfrm>
                <a:off x="6783282" y="5651951"/>
                <a:ext cx="265889" cy="276847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t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DB8E7379-2556-449B-AF42-E986FD8B7036}"/>
                  </a:ext>
                </a:extLst>
              </p:cNvPr>
              <p:cNvSpPr/>
              <p:nvPr/>
            </p:nvSpPr>
            <p:spPr>
              <a:xfrm>
                <a:off x="7315056" y="5651951"/>
                <a:ext cx="265889" cy="276847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q2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FDC0F4CC-BC29-4D18-839C-F304DEC7F281}"/>
                  </a:ext>
                </a:extLst>
              </p:cNvPr>
              <p:cNvSpPr/>
              <p:nvPr/>
            </p:nvSpPr>
            <p:spPr>
              <a:xfrm>
                <a:off x="6515080" y="5651951"/>
                <a:ext cx="265889" cy="276847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r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34EDEC18-425E-48D2-9BC1-01C5AAAD6E00}"/>
                </a:ext>
              </a:extLst>
            </p:cNvPr>
            <p:cNvSpPr/>
            <p:nvPr/>
          </p:nvSpPr>
          <p:spPr>
            <a:xfrm>
              <a:off x="5026764" y="5830997"/>
              <a:ext cx="1003355" cy="213031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Motion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</p:grp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CC90562A-C87B-43F9-B802-0AC38C7172E1}"/>
              </a:ext>
            </a:extLst>
          </p:cNvPr>
          <p:cNvGrpSpPr/>
          <p:nvPr/>
        </p:nvGrpSpPr>
        <p:grpSpPr>
          <a:xfrm>
            <a:off x="3862436" y="2360974"/>
            <a:ext cx="1188000" cy="437589"/>
            <a:chOff x="5026764" y="6044037"/>
            <a:chExt cx="1003355" cy="369576"/>
          </a:xfrm>
        </p:grpSpPr>
        <p:grpSp>
          <p:nvGrpSpPr>
            <p:cNvPr id="304" name="그룹 303">
              <a:extLst>
                <a:ext uri="{FF2B5EF4-FFF2-40B4-BE49-F238E27FC236}">
                  <a16:creationId xmlns:a16="http://schemas.microsoft.com/office/drawing/2014/main" id="{940BCE9F-6BF5-4F51-B310-BB7052C15313}"/>
                </a:ext>
              </a:extLst>
            </p:cNvPr>
            <p:cNvGrpSpPr/>
            <p:nvPr/>
          </p:nvGrpSpPr>
          <p:grpSpPr>
            <a:xfrm>
              <a:off x="5028930" y="6044037"/>
              <a:ext cx="999441" cy="155727"/>
              <a:chOff x="6515080" y="5651951"/>
              <a:chExt cx="1065865" cy="276847"/>
            </a:xfrm>
          </p:grpSpPr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91984248-D926-4241-995C-299AA10F7565}"/>
                  </a:ext>
                </a:extLst>
              </p:cNvPr>
              <p:cNvSpPr/>
              <p:nvPr/>
            </p:nvSpPr>
            <p:spPr>
              <a:xfrm>
                <a:off x="7049169" y="5651951"/>
                <a:ext cx="265889" cy="276847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q1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E31DEC72-8674-40B5-8E22-1E53C4533F68}"/>
                  </a:ext>
                </a:extLst>
              </p:cNvPr>
              <p:cNvSpPr/>
              <p:nvPr/>
            </p:nvSpPr>
            <p:spPr>
              <a:xfrm>
                <a:off x="6783282" y="5651951"/>
                <a:ext cx="265889" cy="276847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t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90C06ADD-161E-48D8-81AA-DD20A578922D}"/>
                  </a:ext>
                </a:extLst>
              </p:cNvPr>
              <p:cNvSpPr/>
              <p:nvPr/>
            </p:nvSpPr>
            <p:spPr>
              <a:xfrm>
                <a:off x="7315056" y="5651951"/>
                <a:ext cx="265889" cy="276847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q2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17F02B0B-C7F4-430E-B54D-2D05352B137F}"/>
                  </a:ext>
                </a:extLst>
              </p:cNvPr>
              <p:cNvSpPr/>
              <p:nvPr/>
            </p:nvSpPr>
            <p:spPr>
              <a:xfrm>
                <a:off x="6515080" y="5651951"/>
                <a:ext cx="265889" cy="276847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r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9ECA1655-B86A-445C-BADF-8B6762AC5097}"/>
                </a:ext>
              </a:extLst>
            </p:cNvPr>
            <p:cNvSpPr/>
            <p:nvPr/>
          </p:nvSpPr>
          <p:spPr>
            <a:xfrm>
              <a:off x="5026764" y="6200582"/>
              <a:ext cx="1003355" cy="2130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accent1"/>
                  </a:solidFill>
                </a:rPr>
                <a:t>Motion</a:t>
              </a:r>
              <a:endParaRPr lang="ko-KR" altLang="en-US" sz="1199" b="1">
                <a:solidFill>
                  <a:schemeClr val="accent1"/>
                </a:solidFill>
              </a:endParaRPr>
            </a:p>
          </p:txBody>
        </p:sp>
      </p:grpSp>
      <p:cxnSp>
        <p:nvCxnSpPr>
          <p:cNvPr id="310" name="직선 화살표 연결선 309">
            <a:extLst>
              <a:ext uri="{FF2B5EF4-FFF2-40B4-BE49-F238E27FC236}">
                <a16:creationId xmlns:a16="http://schemas.microsoft.com/office/drawing/2014/main" id="{02E7921E-F8D2-4B59-AB10-FD2259EA8EAC}"/>
              </a:ext>
            </a:extLst>
          </p:cNvPr>
          <p:cNvCxnSpPr>
            <a:cxnSpLocks/>
            <a:stCxn id="302" idx="2"/>
            <a:endCxn id="309" idx="0"/>
          </p:cNvCxnSpPr>
          <p:nvPr/>
        </p:nvCxnSpPr>
        <p:spPr>
          <a:xfrm>
            <a:off x="4012602" y="2037029"/>
            <a:ext cx="0" cy="32394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화살표 연결선 310">
            <a:extLst>
              <a:ext uri="{FF2B5EF4-FFF2-40B4-BE49-F238E27FC236}">
                <a16:creationId xmlns:a16="http://schemas.microsoft.com/office/drawing/2014/main" id="{B8D3088B-EAFD-4E11-941F-E0DD42D9AAE4}"/>
              </a:ext>
            </a:extLst>
          </p:cNvPr>
          <p:cNvCxnSpPr>
            <a:cxnSpLocks/>
            <a:stCxn id="300" idx="2"/>
            <a:endCxn id="307" idx="0"/>
          </p:cNvCxnSpPr>
          <p:nvPr/>
        </p:nvCxnSpPr>
        <p:spPr>
          <a:xfrm>
            <a:off x="4310371" y="2037029"/>
            <a:ext cx="0" cy="32394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B1A8F870-AC3C-4AB0-8923-C33C76C6825B}"/>
              </a:ext>
            </a:extLst>
          </p:cNvPr>
          <p:cNvCxnSpPr>
            <a:cxnSpLocks/>
            <a:stCxn id="299" idx="2"/>
            <a:endCxn id="306" idx="0"/>
          </p:cNvCxnSpPr>
          <p:nvPr/>
        </p:nvCxnSpPr>
        <p:spPr>
          <a:xfrm>
            <a:off x="4605569" y="2037029"/>
            <a:ext cx="0" cy="32394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화살표 연결선 312">
            <a:extLst>
              <a:ext uri="{FF2B5EF4-FFF2-40B4-BE49-F238E27FC236}">
                <a16:creationId xmlns:a16="http://schemas.microsoft.com/office/drawing/2014/main" id="{A18A8B25-DED1-4A95-9671-3FDC58E09C45}"/>
              </a:ext>
            </a:extLst>
          </p:cNvPr>
          <p:cNvCxnSpPr>
            <a:cxnSpLocks/>
            <a:stCxn id="301" idx="2"/>
            <a:endCxn id="308" idx="0"/>
          </p:cNvCxnSpPr>
          <p:nvPr/>
        </p:nvCxnSpPr>
        <p:spPr>
          <a:xfrm>
            <a:off x="4900767" y="2037029"/>
            <a:ext cx="0" cy="32394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그룹 313">
            <a:extLst>
              <a:ext uri="{FF2B5EF4-FFF2-40B4-BE49-F238E27FC236}">
                <a16:creationId xmlns:a16="http://schemas.microsoft.com/office/drawing/2014/main" id="{ED80AE1E-C690-4E0F-B90E-9936D9894D3B}"/>
              </a:ext>
            </a:extLst>
          </p:cNvPr>
          <p:cNvGrpSpPr/>
          <p:nvPr/>
        </p:nvGrpSpPr>
        <p:grpSpPr>
          <a:xfrm>
            <a:off x="5269372" y="1600577"/>
            <a:ext cx="610155" cy="441873"/>
            <a:chOff x="4376239" y="6692911"/>
            <a:chExt cx="848510" cy="441873"/>
          </a:xfrm>
        </p:grpSpPr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66680BFF-E85F-4173-91E6-622F15C15B77}"/>
                </a:ext>
              </a:extLst>
            </p:cNvPr>
            <p:cNvSpPr/>
            <p:nvPr/>
          </p:nvSpPr>
          <p:spPr>
            <a:xfrm>
              <a:off x="4377343" y="6692911"/>
              <a:ext cx="847406" cy="252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 dirty="0">
                  <a:solidFill>
                    <a:srgbClr val="C00000"/>
                  </a:solidFill>
                </a:rPr>
                <a:t>¬Equal</a:t>
              </a:r>
              <a:endParaRPr lang="ko-KR" altLang="en-US" sz="1199" b="1" dirty="0">
                <a:solidFill>
                  <a:srgbClr val="C00000"/>
                </a:solidFill>
              </a:endParaRPr>
            </a:p>
          </p:txBody>
        </p:sp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89C92487-C5E1-4225-BD5B-74A91AD29F63}"/>
                </a:ext>
              </a:extLst>
            </p:cNvPr>
            <p:cNvSpPr/>
            <p:nvPr/>
          </p:nvSpPr>
          <p:spPr>
            <a:xfrm>
              <a:off x="4776691" y="6950400"/>
              <a:ext cx="446954" cy="184384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q2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8D9B7110-ECCF-4A8D-97BB-21634EADD1D5}"/>
                </a:ext>
              </a:extLst>
            </p:cNvPr>
            <p:cNvSpPr/>
            <p:nvPr/>
          </p:nvSpPr>
          <p:spPr>
            <a:xfrm>
              <a:off x="4376239" y="6950400"/>
              <a:ext cx="446954" cy="184384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q1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2" name="그룹 321">
            <a:extLst>
              <a:ext uri="{FF2B5EF4-FFF2-40B4-BE49-F238E27FC236}">
                <a16:creationId xmlns:a16="http://schemas.microsoft.com/office/drawing/2014/main" id="{39291FBF-58BF-493B-B3BD-0C1201F16E3C}"/>
              </a:ext>
            </a:extLst>
          </p:cNvPr>
          <p:cNvGrpSpPr/>
          <p:nvPr/>
        </p:nvGrpSpPr>
        <p:grpSpPr>
          <a:xfrm>
            <a:off x="2981209" y="1600399"/>
            <a:ext cx="655989" cy="436619"/>
            <a:chOff x="1408968" y="6548703"/>
            <a:chExt cx="655989" cy="436619"/>
          </a:xfrm>
        </p:grpSpPr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7FCF84BA-B107-4705-97C1-B71A2AD353D4}"/>
                </a:ext>
              </a:extLst>
            </p:cNvPr>
            <p:cNvSpPr/>
            <p:nvPr/>
          </p:nvSpPr>
          <p:spPr>
            <a:xfrm>
              <a:off x="1410252" y="6548703"/>
              <a:ext cx="654705" cy="252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AtConf</a:t>
              </a:r>
              <a:endParaRPr lang="ko-KR" altLang="en-US" sz="1199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E20C6D1D-9A99-46C9-ABE0-C9482E62219E}"/>
                </a:ext>
              </a:extLst>
            </p:cNvPr>
            <p:cNvSpPr/>
            <p:nvPr/>
          </p:nvSpPr>
          <p:spPr>
            <a:xfrm>
              <a:off x="1737604" y="6800938"/>
              <a:ext cx="327352" cy="184384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q1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A0551329-7F10-4EAF-91F3-D750EF0D9D29}"/>
                </a:ext>
              </a:extLst>
            </p:cNvPr>
            <p:cNvSpPr/>
            <p:nvPr/>
          </p:nvSpPr>
          <p:spPr>
            <a:xfrm>
              <a:off x="1408968" y="6800938"/>
              <a:ext cx="327352" cy="184384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r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25" name="연결선: 꺾임 324">
            <a:extLst>
              <a:ext uri="{FF2B5EF4-FFF2-40B4-BE49-F238E27FC236}">
                <a16:creationId xmlns:a16="http://schemas.microsoft.com/office/drawing/2014/main" id="{C172A331-F6D0-4A58-B716-065248A2DDDC}"/>
              </a:ext>
            </a:extLst>
          </p:cNvPr>
          <p:cNvCxnSpPr>
            <a:cxnSpLocks/>
            <a:stCxn id="324" idx="2"/>
            <a:endCxn id="306" idx="0"/>
          </p:cNvCxnSpPr>
          <p:nvPr/>
        </p:nvCxnSpPr>
        <p:spPr>
          <a:xfrm rot="16200000" flipH="1">
            <a:off x="3877567" y="1632972"/>
            <a:ext cx="323956" cy="11320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6135A1FD-1886-472F-8F8D-B1B742D7C5B4}"/>
              </a:ext>
            </a:extLst>
          </p:cNvPr>
          <p:cNvSpPr/>
          <p:nvPr/>
        </p:nvSpPr>
        <p:spPr>
          <a:xfrm>
            <a:off x="2645698" y="2361825"/>
            <a:ext cx="847406" cy="25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99" b="1">
                <a:solidFill>
                  <a:schemeClr val="tx1">
                    <a:lumMod val="65000"/>
                    <a:lumOff val="35000"/>
                  </a:schemeClr>
                </a:solidFill>
              </a:rPr>
              <a:t>CanMove</a:t>
            </a:r>
            <a:endParaRPr lang="ko-KR" altLang="en-US" sz="1199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8A8805D4-4D53-4D93-AF77-D59D42390568}"/>
              </a:ext>
            </a:extLst>
          </p:cNvPr>
          <p:cNvGrpSpPr/>
          <p:nvPr/>
        </p:nvGrpSpPr>
        <p:grpSpPr>
          <a:xfrm>
            <a:off x="3968061" y="3282858"/>
            <a:ext cx="654706" cy="436619"/>
            <a:chOff x="1410251" y="6548703"/>
            <a:chExt cx="654706" cy="436619"/>
          </a:xfrm>
        </p:grpSpPr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B910DD19-B07F-4C65-BEEE-399B6BF8BA82}"/>
                </a:ext>
              </a:extLst>
            </p:cNvPr>
            <p:cNvSpPr/>
            <p:nvPr/>
          </p:nvSpPr>
          <p:spPr>
            <a:xfrm>
              <a:off x="1410252" y="6548703"/>
              <a:ext cx="654705" cy="252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AtConf</a:t>
              </a:r>
              <a:endParaRPr lang="ko-KR" altLang="en-US" sz="1199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7888E20A-C9A4-4B5F-9A4A-6734E8F1575B}"/>
                </a:ext>
              </a:extLst>
            </p:cNvPr>
            <p:cNvSpPr/>
            <p:nvPr/>
          </p:nvSpPr>
          <p:spPr>
            <a:xfrm>
              <a:off x="1410251" y="6800938"/>
              <a:ext cx="654705" cy="184384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q2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</p:grp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B4A64272-741C-4AAF-9269-84D967C27432}"/>
              </a:ext>
            </a:extLst>
          </p:cNvPr>
          <p:cNvSpPr/>
          <p:nvPr/>
        </p:nvSpPr>
        <p:spPr>
          <a:xfrm>
            <a:off x="4790416" y="3284507"/>
            <a:ext cx="847406" cy="25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99" b="1">
                <a:solidFill>
                  <a:srgbClr val="C00000"/>
                </a:solidFill>
              </a:rPr>
              <a:t>¬CanMove</a:t>
            </a:r>
            <a:endParaRPr lang="ko-KR" altLang="en-US" sz="1199" b="1">
              <a:solidFill>
                <a:srgbClr val="C00000"/>
              </a:solidFill>
            </a:endParaRPr>
          </a:p>
        </p:txBody>
      </p:sp>
      <p:cxnSp>
        <p:nvCxnSpPr>
          <p:cNvPr id="331" name="연결선: 꺾임 330">
            <a:extLst>
              <a:ext uri="{FF2B5EF4-FFF2-40B4-BE49-F238E27FC236}">
                <a16:creationId xmlns:a16="http://schemas.microsoft.com/office/drawing/2014/main" id="{CF3B5CDC-3942-4DE2-88B3-334707E50C37}"/>
              </a:ext>
            </a:extLst>
          </p:cNvPr>
          <p:cNvCxnSpPr>
            <a:cxnSpLocks/>
            <a:stCxn id="305" idx="2"/>
            <a:endCxn id="328" idx="0"/>
          </p:cNvCxnSpPr>
          <p:nvPr/>
        </p:nvCxnSpPr>
        <p:spPr>
          <a:xfrm rot="5400000">
            <a:off x="4133779" y="2960200"/>
            <a:ext cx="484295" cy="161021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연결선: 꺾임 331">
            <a:extLst>
              <a:ext uri="{FF2B5EF4-FFF2-40B4-BE49-F238E27FC236}">
                <a16:creationId xmlns:a16="http://schemas.microsoft.com/office/drawing/2014/main" id="{D4D6A0FD-5811-4D47-B8C0-5F3032B87974}"/>
              </a:ext>
            </a:extLst>
          </p:cNvPr>
          <p:cNvCxnSpPr>
            <a:cxnSpLocks/>
            <a:stCxn id="305" idx="2"/>
            <a:endCxn id="330" idx="0"/>
          </p:cNvCxnSpPr>
          <p:nvPr/>
        </p:nvCxnSpPr>
        <p:spPr>
          <a:xfrm rot="16200000" flipH="1">
            <a:off x="4592305" y="2662693"/>
            <a:ext cx="485944" cy="757683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3E94BD96-FD8B-4228-B65B-BB4906A5DCB5}"/>
              </a:ext>
            </a:extLst>
          </p:cNvPr>
          <p:cNvGrpSpPr/>
          <p:nvPr/>
        </p:nvGrpSpPr>
        <p:grpSpPr>
          <a:xfrm>
            <a:off x="3145181" y="3282858"/>
            <a:ext cx="654706" cy="436619"/>
            <a:chOff x="1410251" y="6548703"/>
            <a:chExt cx="654706" cy="436619"/>
          </a:xfrm>
        </p:grpSpPr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CA90BCA8-FAA6-402D-A6C4-9C072E00F9C6}"/>
                </a:ext>
              </a:extLst>
            </p:cNvPr>
            <p:cNvSpPr/>
            <p:nvPr/>
          </p:nvSpPr>
          <p:spPr>
            <a:xfrm>
              <a:off x="1410252" y="6548703"/>
              <a:ext cx="654705" cy="252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>
                  <a:solidFill>
                    <a:srgbClr val="C00000"/>
                  </a:solidFill>
                </a:rPr>
                <a:t>¬AtConf</a:t>
              </a:r>
              <a:endParaRPr lang="ko-KR" altLang="en-US" sz="1199" b="1">
                <a:solidFill>
                  <a:srgbClr val="C00000"/>
                </a:solidFill>
              </a:endParaRPr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6D3AF3AE-B905-4220-8AA6-A62B7B226459}"/>
                </a:ext>
              </a:extLst>
            </p:cNvPr>
            <p:cNvSpPr/>
            <p:nvPr/>
          </p:nvSpPr>
          <p:spPr>
            <a:xfrm>
              <a:off x="1410251" y="6800938"/>
              <a:ext cx="654705" cy="184384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q1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</p:grpSp>
      <p:cxnSp>
        <p:nvCxnSpPr>
          <p:cNvPr id="336" name="연결선: 꺾임 335">
            <a:extLst>
              <a:ext uri="{FF2B5EF4-FFF2-40B4-BE49-F238E27FC236}">
                <a16:creationId xmlns:a16="http://schemas.microsoft.com/office/drawing/2014/main" id="{F63B760C-A3C3-413B-800C-FA0386A645C9}"/>
              </a:ext>
            </a:extLst>
          </p:cNvPr>
          <p:cNvCxnSpPr>
            <a:cxnSpLocks/>
            <a:stCxn id="305" idx="2"/>
            <a:endCxn id="334" idx="0"/>
          </p:cNvCxnSpPr>
          <p:nvPr/>
        </p:nvCxnSpPr>
        <p:spPr>
          <a:xfrm rot="5400000">
            <a:off x="3722339" y="2548760"/>
            <a:ext cx="484295" cy="983901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A75E00F0-856A-4DF8-BBE4-B8C3D555927E}"/>
              </a:ext>
            </a:extLst>
          </p:cNvPr>
          <p:cNvGrpSpPr/>
          <p:nvPr/>
        </p:nvGrpSpPr>
        <p:grpSpPr>
          <a:xfrm>
            <a:off x="4296133" y="5607011"/>
            <a:ext cx="1188001" cy="440728"/>
            <a:chOff x="5794164" y="5651951"/>
            <a:chExt cx="1783744" cy="661738"/>
          </a:xfrm>
        </p:grpSpPr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D9A5A358-733C-4327-9BC5-F641E28D64C8}"/>
                </a:ext>
              </a:extLst>
            </p:cNvPr>
            <p:cNvSpPr/>
            <p:nvPr/>
          </p:nvSpPr>
          <p:spPr>
            <a:xfrm>
              <a:off x="5794164" y="5651951"/>
              <a:ext cx="297290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s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CDD94316-4B29-4D9C-AFE9-3C28FFC4B877}"/>
                </a:ext>
              </a:extLst>
            </p:cNvPr>
            <p:cNvSpPr/>
            <p:nvPr/>
          </p:nvSpPr>
          <p:spPr>
            <a:xfrm>
              <a:off x="6089804" y="5651957"/>
              <a:ext cx="297290" cy="276848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p1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11F44B68-161C-4F7B-97DC-6C9773FE17BE}"/>
                </a:ext>
              </a:extLst>
            </p:cNvPr>
            <p:cNvSpPr/>
            <p:nvPr/>
          </p:nvSpPr>
          <p:spPr>
            <a:xfrm>
              <a:off x="6385445" y="5651951"/>
              <a:ext cx="297290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a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B2CB3E5A-E0F6-40DD-93C5-37DCB26CD532}"/>
                </a:ext>
              </a:extLst>
            </p:cNvPr>
            <p:cNvSpPr/>
            <p:nvPr/>
          </p:nvSpPr>
          <p:spPr>
            <a:xfrm>
              <a:off x="6685325" y="5651951"/>
              <a:ext cx="297290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b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FE2E094B-8A0B-4C60-9DBB-1F2C19A0A358}"/>
                </a:ext>
              </a:extLst>
            </p:cNvPr>
            <p:cNvSpPr/>
            <p:nvPr/>
          </p:nvSpPr>
          <p:spPr>
            <a:xfrm>
              <a:off x="7280380" y="5651951"/>
              <a:ext cx="297290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q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5BDB23FB-EFEA-4D9C-A45B-CDC3ED8D1C29}"/>
                </a:ext>
              </a:extLst>
            </p:cNvPr>
            <p:cNvSpPr/>
            <p:nvPr/>
          </p:nvSpPr>
          <p:spPr>
            <a:xfrm>
              <a:off x="6982853" y="5651951"/>
              <a:ext cx="297290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r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ADA36FA8-1CB8-41E3-879C-74777A4B69CC}"/>
                </a:ext>
              </a:extLst>
            </p:cNvPr>
            <p:cNvSpPr/>
            <p:nvPr/>
          </p:nvSpPr>
          <p:spPr>
            <a:xfrm>
              <a:off x="5794166" y="5934967"/>
              <a:ext cx="1783742" cy="3787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accent1"/>
                  </a:solidFill>
                </a:rPr>
                <a:t>Attach</a:t>
              </a:r>
              <a:endParaRPr lang="ko-KR" altLang="en-US" sz="1199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345" name="직선 화살표 연결선 344">
            <a:extLst>
              <a:ext uri="{FF2B5EF4-FFF2-40B4-BE49-F238E27FC236}">
                <a16:creationId xmlns:a16="http://schemas.microsoft.com/office/drawing/2014/main" id="{FFC0439A-081B-4B6E-9595-135FE4A24824}"/>
              </a:ext>
            </a:extLst>
          </p:cNvPr>
          <p:cNvCxnSpPr>
            <a:cxnSpLocks/>
            <a:stCxn id="289" idx="2"/>
            <a:endCxn id="340" idx="0"/>
          </p:cNvCxnSpPr>
          <p:nvPr/>
        </p:nvCxnSpPr>
        <p:spPr>
          <a:xfrm>
            <a:off x="4592034" y="5263589"/>
            <a:ext cx="0" cy="34342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연결선: 꺾임 346">
            <a:extLst>
              <a:ext uri="{FF2B5EF4-FFF2-40B4-BE49-F238E27FC236}">
                <a16:creationId xmlns:a16="http://schemas.microsoft.com/office/drawing/2014/main" id="{4B796A37-018E-4DD9-BC9E-6F5AB9F91552}"/>
              </a:ext>
            </a:extLst>
          </p:cNvPr>
          <p:cNvCxnSpPr>
            <a:cxnSpLocks/>
            <a:stCxn id="103" idx="2"/>
            <a:endCxn id="343" idx="0"/>
          </p:cNvCxnSpPr>
          <p:nvPr/>
        </p:nvCxnSpPr>
        <p:spPr>
          <a:xfrm rot="5400000">
            <a:off x="5686180" y="5088495"/>
            <a:ext cx="217312" cy="8197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53569727-FBD8-421B-A044-F60703271A98}"/>
              </a:ext>
            </a:extLst>
          </p:cNvPr>
          <p:cNvCxnSpPr>
            <a:cxnSpLocks/>
            <a:stCxn id="187" idx="2"/>
            <a:endCxn id="343" idx="0"/>
          </p:cNvCxnSpPr>
          <p:nvPr/>
        </p:nvCxnSpPr>
        <p:spPr>
          <a:xfrm rot="5400000">
            <a:off x="6191549" y="4583126"/>
            <a:ext cx="217312" cy="1830458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2D839EE4-51BD-4C7F-A320-E665B9655DED}"/>
              </a:ext>
            </a:extLst>
          </p:cNvPr>
          <p:cNvCxnSpPr>
            <a:cxnSpLocks/>
            <a:stCxn id="174" idx="2"/>
            <a:endCxn id="341" idx="0"/>
          </p:cNvCxnSpPr>
          <p:nvPr/>
        </p:nvCxnSpPr>
        <p:spPr>
          <a:xfrm rot="16200000" flipH="1">
            <a:off x="3564475" y="4382551"/>
            <a:ext cx="219930" cy="22289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D72CA4B7-854F-45E9-A8A0-17ED4183E2C5}"/>
              </a:ext>
            </a:extLst>
          </p:cNvPr>
          <p:cNvCxnSpPr>
            <a:cxnSpLocks/>
            <a:stCxn id="173" idx="2"/>
            <a:endCxn id="339" idx="0"/>
          </p:cNvCxnSpPr>
          <p:nvPr/>
        </p:nvCxnSpPr>
        <p:spPr>
          <a:xfrm rot="16200000" flipH="1">
            <a:off x="3072672" y="4284550"/>
            <a:ext cx="219930" cy="24249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연결선: 꺾임 350">
            <a:extLst>
              <a:ext uri="{FF2B5EF4-FFF2-40B4-BE49-F238E27FC236}">
                <a16:creationId xmlns:a16="http://schemas.microsoft.com/office/drawing/2014/main" id="{FA8F4940-AE4C-4CBD-A847-6287F746A75D}"/>
              </a:ext>
            </a:extLst>
          </p:cNvPr>
          <p:cNvCxnSpPr>
            <a:cxnSpLocks/>
            <a:stCxn id="157" idx="2"/>
            <a:endCxn id="339" idx="0"/>
          </p:cNvCxnSpPr>
          <p:nvPr/>
        </p:nvCxnSpPr>
        <p:spPr>
          <a:xfrm rot="16200000" flipH="1">
            <a:off x="3812468" y="5024346"/>
            <a:ext cx="220936" cy="94439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연결선: 꺾임 351">
            <a:extLst>
              <a:ext uri="{FF2B5EF4-FFF2-40B4-BE49-F238E27FC236}">
                <a16:creationId xmlns:a16="http://schemas.microsoft.com/office/drawing/2014/main" id="{9F633A48-02E0-4415-956B-E865428F7B62}"/>
              </a:ext>
            </a:extLst>
          </p:cNvPr>
          <p:cNvCxnSpPr>
            <a:cxnSpLocks/>
            <a:stCxn id="156" idx="2"/>
            <a:endCxn id="340" idx="0"/>
          </p:cNvCxnSpPr>
          <p:nvPr/>
        </p:nvCxnSpPr>
        <p:spPr>
          <a:xfrm rot="16200000" flipH="1">
            <a:off x="4111143" y="5126124"/>
            <a:ext cx="220940" cy="7408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4" name="그룹 353">
            <a:extLst>
              <a:ext uri="{FF2B5EF4-FFF2-40B4-BE49-F238E27FC236}">
                <a16:creationId xmlns:a16="http://schemas.microsoft.com/office/drawing/2014/main" id="{4A91BE6B-C31A-43EA-BC75-30BBCD8947CF}"/>
              </a:ext>
            </a:extLst>
          </p:cNvPr>
          <p:cNvGrpSpPr/>
          <p:nvPr/>
        </p:nvGrpSpPr>
        <p:grpSpPr>
          <a:xfrm>
            <a:off x="613127" y="4944202"/>
            <a:ext cx="995559" cy="436630"/>
            <a:chOff x="5026765" y="5830997"/>
            <a:chExt cx="657702" cy="368767"/>
          </a:xfrm>
        </p:grpSpPr>
        <p:grpSp>
          <p:nvGrpSpPr>
            <p:cNvPr id="355" name="그룹 354">
              <a:extLst>
                <a:ext uri="{FF2B5EF4-FFF2-40B4-BE49-F238E27FC236}">
                  <a16:creationId xmlns:a16="http://schemas.microsoft.com/office/drawing/2014/main" id="{D693AA09-560C-448E-B108-CDABD78148A8}"/>
                </a:ext>
              </a:extLst>
            </p:cNvPr>
            <p:cNvGrpSpPr/>
            <p:nvPr/>
          </p:nvGrpSpPr>
          <p:grpSpPr>
            <a:xfrm>
              <a:off x="5026766" y="6044037"/>
              <a:ext cx="657701" cy="155727"/>
              <a:chOff x="6512776" y="5651951"/>
              <a:chExt cx="701413" cy="276847"/>
            </a:xfrm>
          </p:grpSpPr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475DEA9F-2E85-4BE2-9D6E-6C7885BE508F}"/>
                  </a:ext>
                </a:extLst>
              </p:cNvPr>
              <p:cNvSpPr/>
              <p:nvPr/>
            </p:nvSpPr>
            <p:spPr>
              <a:xfrm>
                <a:off x="6512776" y="5651951"/>
                <a:ext cx="342337" cy="276847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s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D9F83DC9-0254-4B12-BF80-446B5D06AFC3}"/>
                  </a:ext>
                </a:extLst>
              </p:cNvPr>
              <p:cNvSpPr/>
              <p:nvPr/>
            </p:nvSpPr>
            <p:spPr>
              <a:xfrm>
                <a:off x="6863759" y="5651951"/>
                <a:ext cx="350430" cy="276847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p2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16F83836-B8D0-4749-9FB8-7D521E15E792}"/>
                </a:ext>
              </a:extLst>
            </p:cNvPr>
            <p:cNvSpPr/>
            <p:nvPr/>
          </p:nvSpPr>
          <p:spPr>
            <a:xfrm>
              <a:off x="5026765" y="5830997"/>
              <a:ext cx="657701" cy="213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>
                  <a:solidFill>
                    <a:srgbClr val="C00000"/>
                  </a:solidFill>
                </a:rPr>
                <a:t>¬UnsafePose</a:t>
              </a:r>
              <a:endParaRPr lang="ko-KR" altLang="en-US" sz="1199" b="1">
                <a:solidFill>
                  <a:srgbClr val="C00000"/>
                </a:solidFill>
              </a:endParaRPr>
            </a:p>
          </p:txBody>
        </p:sp>
      </p:grpSp>
      <p:cxnSp>
        <p:nvCxnSpPr>
          <p:cNvPr id="359" name="연결선: 꺾임 358">
            <a:extLst>
              <a:ext uri="{FF2B5EF4-FFF2-40B4-BE49-F238E27FC236}">
                <a16:creationId xmlns:a16="http://schemas.microsoft.com/office/drawing/2014/main" id="{857B88AD-71DE-4BDE-87CF-5F828C3BC0E9}"/>
              </a:ext>
            </a:extLst>
          </p:cNvPr>
          <p:cNvCxnSpPr>
            <a:cxnSpLocks/>
            <a:stCxn id="357" idx="2"/>
            <a:endCxn id="339" idx="0"/>
          </p:cNvCxnSpPr>
          <p:nvPr/>
        </p:nvCxnSpPr>
        <p:spPr>
          <a:xfrm rot="16200000" flipH="1">
            <a:off x="2512517" y="3724394"/>
            <a:ext cx="226179" cy="3539054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96AC4007-F087-4E76-A255-D66782106CC3}"/>
              </a:ext>
            </a:extLst>
          </p:cNvPr>
          <p:cNvCxnSpPr>
            <a:cxnSpLocks/>
            <a:stCxn id="358" idx="2"/>
            <a:endCxn id="340" idx="0"/>
          </p:cNvCxnSpPr>
          <p:nvPr/>
        </p:nvCxnSpPr>
        <p:spPr>
          <a:xfrm rot="16200000" flipH="1">
            <a:off x="2862922" y="3877902"/>
            <a:ext cx="226183" cy="32320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1" name="그룹 360">
            <a:extLst>
              <a:ext uri="{FF2B5EF4-FFF2-40B4-BE49-F238E27FC236}">
                <a16:creationId xmlns:a16="http://schemas.microsoft.com/office/drawing/2014/main" id="{6117C514-BE00-40D6-B754-9CAE59B3E4B5}"/>
              </a:ext>
            </a:extLst>
          </p:cNvPr>
          <p:cNvGrpSpPr/>
          <p:nvPr/>
        </p:nvGrpSpPr>
        <p:grpSpPr>
          <a:xfrm>
            <a:off x="4295736" y="4287919"/>
            <a:ext cx="1188240" cy="436620"/>
            <a:chOff x="3091620" y="2563881"/>
            <a:chExt cx="1789930" cy="655569"/>
          </a:xfrm>
        </p:grpSpPr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9B01877C-5CFC-402E-A902-6D59752C3294}"/>
                </a:ext>
              </a:extLst>
            </p:cNvPr>
            <p:cNvSpPr/>
            <p:nvPr/>
          </p:nvSpPr>
          <p:spPr>
            <a:xfrm>
              <a:off x="3091620" y="2563881"/>
              <a:ext cx="1789568" cy="378722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BindingPose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E48C79F2-52A2-41F8-9360-B490855E76B6}"/>
                </a:ext>
              </a:extLst>
            </p:cNvPr>
            <p:cNvSpPr/>
            <p:nvPr/>
          </p:nvSpPr>
          <p:spPr>
            <a:xfrm>
              <a:off x="3091623" y="2942603"/>
              <a:ext cx="444681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s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7B15F1E7-02BA-44F1-8E3B-4A4BA5AC9E3C}"/>
                </a:ext>
              </a:extLst>
            </p:cNvPr>
            <p:cNvSpPr/>
            <p:nvPr/>
          </p:nvSpPr>
          <p:spPr>
            <a:xfrm>
              <a:off x="3538446" y="2942603"/>
              <a:ext cx="444681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a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4050053E-A52C-410C-911E-29D0134E4CB7}"/>
                </a:ext>
              </a:extLst>
            </p:cNvPr>
            <p:cNvSpPr/>
            <p:nvPr/>
          </p:nvSpPr>
          <p:spPr>
            <a:xfrm>
              <a:off x="3990046" y="2942603"/>
              <a:ext cx="444681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b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1B64C778-ECC3-4BA8-B8EB-6B439848D6DC}"/>
                </a:ext>
              </a:extLst>
            </p:cNvPr>
            <p:cNvSpPr/>
            <p:nvPr/>
          </p:nvSpPr>
          <p:spPr>
            <a:xfrm>
              <a:off x="4436869" y="2942603"/>
              <a:ext cx="444681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p2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0A49E66-B7C1-41AB-899C-8BD6739CBD7E}"/>
              </a:ext>
            </a:extLst>
          </p:cNvPr>
          <p:cNvGrpSpPr/>
          <p:nvPr/>
        </p:nvGrpSpPr>
        <p:grpSpPr>
          <a:xfrm>
            <a:off x="5712327" y="8255271"/>
            <a:ext cx="656045" cy="436619"/>
            <a:chOff x="1408912" y="6548703"/>
            <a:chExt cx="656045" cy="436619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FAE1580-1605-4D3D-B980-887AA2B596DB}"/>
                </a:ext>
              </a:extLst>
            </p:cNvPr>
            <p:cNvSpPr/>
            <p:nvPr/>
          </p:nvSpPr>
          <p:spPr>
            <a:xfrm>
              <a:off x="1410252" y="6548703"/>
              <a:ext cx="654705" cy="252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AtConf</a:t>
              </a:r>
              <a:endParaRPr lang="ko-KR" altLang="en-US" sz="1199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02B58FB-BF6D-43CD-B8B7-AC6193FAE7DE}"/>
                </a:ext>
              </a:extLst>
            </p:cNvPr>
            <p:cNvSpPr/>
            <p:nvPr/>
          </p:nvSpPr>
          <p:spPr>
            <a:xfrm>
              <a:off x="1736934" y="6800938"/>
              <a:ext cx="328022" cy="184384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q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CD13AFEE-44BF-483D-850F-6EB8E46ABDFA}"/>
                </a:ext>
              </a:extLst>
            </p:cNvPr>
            <p:cNvSpPr/>
            <p:nvPr/>
          </p:nvSpPr>
          <p:spPr>
            <a:xfrm>
              <a:off x="1408912" y="6800938"/>
              <a:ext cx="328022" cy="184384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r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EF0A74F-5063-4572-86D2-76E33C6E3761}"/>
              </a:ext>
            </a:extLst>
          </p:cNvPr>
          <p:cNvSpPr/>
          <p:nvPr/>
        </p:nvSpPr>
        <p:spPr>
          <a:xfrm>
            <a:off x="4074669" y="9840784"/>
            <a:ext cx="785678" cy="25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99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CanMove</a:t>
            </a:r>
            <a:endParaRPr lang="ko-KR" altLang="en-US" sz="11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5B1DE3A1-C294-4E03-B2CE-97DF20A91788}"/>
              </a:ext>
            </a:extLst>
          </p:cNvPr>
          <p:cNvCxnSpPr>
            <a:cxnSpLocks/>
            <a:endCxn id="160" idx="0"/>
          </p:cNvCxnSpPr>
          <p:nvPr/>
        </p:nvCxnSpPr>
        <p:spPr>
          <a:xfrm rot="16200000" flipH="1">
            <a:off x="4899498" y="9336003"/>
            <a:ext cx="480248" cy="507419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FFA27C52-832F-48F8-AAF0-6E0498D9D8F9}"/>
              </a:ext>
            </a:extLst>
          </p:cNvPr>
          <p:cNvCxnSpPr>
            <a:cxnSpLocks/>
            <a:endCxn id="123" idx="0"/>
          </p:cNvCxnSpPr>
          <p:nvPr/>
        </p:nvCxnSpPr>
        <p:spPr>
          <a:xfrm rot="5400000">
            <a:off x="4431114" y="9385984"/>
            <a:ext cx="491195" cy="418405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3FE821F-27C7-4465-989D-66B5672B4AD2}"/>
              </a:ext>
            </a:extLst>
          </p:cNvPr>
          <p:cNvCxnSpPr>
            <a:cxnSpLocks/>
            <a:endCxn id="152" idx="0"/>
          </p:cNvCxnSpPr>
          <p:nvPr/>
        </p:nvCxnSpPr>
        <p:spPr>
          <a:xfrm rot="5400000">
            <a:off x="3969932" y="8917900"/>
            <a:ext cx="484292" cy="1347670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5DDBEA5D-F872-4632-9601-E2CBA3362AFA}"/>
              </a:ext>
            </a:extLst>
          </p:cNvPr>
          <p:cNvCxnSpPr>
            <a:cxnSpLocks/>
            <a:stCxn id="167" idx="2"/>
            <a:endCxn id="181" idx="0"/>
          </p:cNvCxnSpPr>
          <p:nvPr/>
        </p:nvCxnSpPr>
        <p:spPr>
          <a:xfrm>
            <a:off x="4395133" y="8565775"/>
            <a:ext cx="0" cy="34342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744D9A9C-B27E-417D-8FA3-6B70321C34D3}"/>
              </a:ext>
            </a:extLst>
          </p:cNvPr>
          <p:cNvCxnSpPr>
            <a:cxnSpLocks/>
            <a:stCxn id="169" idx="2"/>
            <a:endCxn id="183" idx="0"/>
          </p:cNvCxnSpPr>
          <p:nvPr/>
        </p:nvCxnSpPr>
        <p:spPr>
          <a:xfrm>
            <a:off x="4788935" y="8565775"/>
            <a:ext cx="0" cy="34342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5432E984-F963-4A82-B194-58BEDA855CD5}"/>
              </a:ext>
            </a:extLst>
          </p:cNvPr>
          <p:cNvCxnSpPr>
            <a:cxnSpLocks/>
            <a:stCxn id="176" idx="2"/>
            <a:endCxn id="184" idx="0"/>
          </p:cNvCxnSpPr>
          <p:nvPr/>
        </p:nvCxnSpPr>
        <p:spPr>
          <a:xfrm>
            <a:off x="4988660" y="8565775"/>
            <a:ext cx="0" cy="34342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A86F4001-B642-4B68-83DE-309EAB13A550}"/>
              </a:ext>
            </a:extLst>
          </p:cNvPr>
          <p:cNvCxnSpPr>
            <a:cxnSpLocks/>
            <a:stCxn id="178" idx="2"/>
            <a:endCxn id="189" idx="0"/>
          </p:cNvCxnSpPr>
          <p:nvPr/>
        </p:nvCxnSpPr>
        <p:spPr>
          <a:xfrm>
            <a:off x="5186818" y="8565775"/>
            <a:ext cx="0" cy="34342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20934BB2-5B6D-4AB7-80D8-E203B2B18198}"/>
              </a:ext>
            </a:extLst>
          </p:cNvPr>
          <p:cNvCxnSpPr>
            <a:cxnSpLocks/>
            <a:stCxn id="177" idx="2"/>
            <a:endCxn id="188" idx="0"/>
          </p:cNvCxnSpPr>
          <p:nvPr/>
        </p:nvCxnSpPr>
        <p:spPr>
          <a:xfrm>
            <a:off x="5384976" y="8565775"/>
            <a:ext cx="0" cy="34342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B9D2ACF-31AD-4061-8B28-5DE57AA61EE5}"/>
              </a:ext>
            </a:extLst>
          </p:cNvPr>
          <p:cNvGrpSpPr/>
          <p:nvPr/>
        </p:nvGrpSpPr>
        <p:grpSpPr>
          <a:xfrm>
            <a:off x="3227263" y="8246393"/>
            <a:ext cx="848510" cy="441873"/>
            <a:chOff x="4376239" y="6692911"/>
            <a:chExt cx="848510" cy="441873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E6B50E91-4E91-4CF7-B2A0-36E16CD75FD9}"/>
                </a:ext>
              </a:extLst>
            </p:cNvPr>
            <p:cNvSpPr/>
            <p:nvPr/>
          </p:nvSpPr>
          <p:spPr>
            <a:xfrm>
              <a:off x="4377343" y="6692911"/>
              <a:ext cx="847406" cy="252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AtPose</a:t>
              </a:r>
              <a:endParaRPr lang="ko-KR" altLang="en-US" sz="1199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46712DA6-44F3-4BEA-88D1-837BD853AD6D}"/>
                </a:ext>
              </a:extLst>
            </p:cNvPr>
            <p:cNvSpPr/>
            <p:nvPr/>
          </p:nvSpPr>
          <p:spPr>
            <a:xfrm>
              <a:off x="4776691" y="6950400"/>
              <a:ext cx="446954" cy="184384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p1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678F66C-F41E-438D-ADB2-E677E6AC1A21}"/>
                </a:ext>
              </a:extLst>
            </p:cNvPr>
            <p:cNvSpPr/>
            <p:nvPr/>
          </p:nvSpPr>
          <p:spPr>
            <a:xfrm>
              <a:off x="4376239" y="6950400"/>
              <a:ext cx="446954" cy="184384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s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1EE4D3CC-AAD5-42EE-8600-1D3C54B16197}"/>
              </a:ext>
            </a:extLst>
          </p:cNvPr>
          <p:cNvCxnSpPr>
            <a:cxnSpLocks/>
            <a:stCxn id="228" idx="2"/>
            <a:endCxn id="184" idx="0"/>
          </p:cNvCxnSpPr>
          <p:nvPr/>
        </p:nvCxnSpPr>
        <p:spPr>
          <a:xfrm rot="16200000" flipH="1">
            <a:off x="3659652" y="7580194"/>
            <a:ext cx="229304" cy="24287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753C1C35-D67D-4BD3-BF36-0770F744CB47}"/>
              </a:ext>
            </a:extLst>
          </p:cNvPr>
          <p:cNvGrpSpPr/>
          <p:nvPr/>
        </p:nvGrpSpPr>
        <p:grpSpPr>
          <a:xfrm>
            <a:off x="6579879" y="8255271"/>
            <a:ext cx="847408" cy="436619"/>
            <a:chOff x="1410250" y="6548703"/>
            <a:chExt cx="654707" cy="436619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A34F165-FA4E-4225-A5F1-A42F2EA6A348}"/>
                </a:ext>
              </a:extLst>
            </p:cNvPr>
            <p:cNvSpPr/>
            <p:nvPr/>
          </p:nvSpPr>
          <p:spPr>
            <a:xfrm>
              <a:off x="1410252" y="6548703"/>
              <a:ext cx="654705" cy="252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 dirty="0">
                  <a:solidFill>
                    <a:srgbClr val="C00000"/>
                  </a:solidFill>
                </a:rPr>
                <a:t>¬</a:t>
              </a:r>
              <a:r>
                <a:rPr lang="en-US" altLang="ko-KR" sz="1199" b="1" dirty="0" err="1">
                  <a:solidFill>
                    <a:srgbClr val="C00000"/>
                  </a:solidFill>
                </a:rPr>
                <a:t>UnsafeConf</a:t>
              </a:r>
              <a:endParaRPr lang="ko-KR" altLang="en-US" sz="1199" b="1" dirty="0">
                <a:solidFill>
                  <a:srgbClr val="C00000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9799E65E-9A50-4312-ADEE-0B17C6F3DE8E}"/>
                </a:ext>
              </a:extLst>
            </p:cNvPr>
            <p:cNvSpPr/>
            <p:nvPr/>
          </p:nvSpPr>
          <p:spPr>
            <a:xfrm>
              <a:off x="1737603" y="6800938"/>
              <a:ext cx="327353" cy="184384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q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F25A0D1D-7E73-4BEB-98F9-87E20372B672}"/>
                </a:ext>
              </a:extLst>
            </p:cNvPr>
            <p:cNvSpPr/>
            <p:nvPr/>
          </p:nvSpPr>
          <p:spPr>
            <a:xfrm>
              <a:off x="1410250" y="6800938"/>
              <a:ext cx="327353" cy="184384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r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7B60F3F5-EB09-4D75-8A47-F95808B1F5A3}"/>
              </a:ext>
            </a:extLst>
          </p:cNvPr>
          <p:cNvGrpSpPr/>
          <p:nvPr/>
        </p:nvGrpSpPr>
        <p:grpSpPr>
          <a:xfrm>
            <a:off x="3113436" y="9833881"/>
            <a:ext cx="848510" cy="441873"/>
            <a:chOff x="4376239" y="6692911"/>
            <a:chExt cx="848510" cy="441873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1215CFF-A2CF-445C-A77C-6AB221E3897F}"/>
                </a:ext>
              </a:extLst>
            </p:cNvPr>
            <p:cNvSpPr/>
            <p:nvPr/>
          </p:nvSpPr>
          <p:spPr>
            <a:xfrm>
              <a:off x="4377343" y="6692911"/>
              <a:ext cx="847406" cy="252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AtPose</a:t>
              </a:r>
              <a:endParaRPr lang="ko-KR" altLang="en-US" sz="1199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43B1DE40-55DC-4974-B089-FD4D3CEBFA2C}"/>
                </a:ext>
              </a:extLst>
            </p:cNvPr>
            <p:cNvSpPr/>
            <p:nvPr/>
          </p:nvSpPr>
          <p:spPr>
            <a:xfrm>
              <a:off x="4776691" y="6950400"/>
              <a:ext cx="446954" cy="184384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p2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9B71C561-A7E7-4AD2-9FD5-94DE05F1FB1B}"/>
                </a:ext>
              </a:extLst>
            </p:cNvPr>
            <p:cNvSpPr/>
            <p:nvPr/>
          </p:nvSpPr>
          <p:spPr>
            <a:xfrm>
              <a:off x="4376239" y="6950400"/>
              <a:ext cx="446954" cy="184384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s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B5F98B4E-909D-4D07-954B-432269BF8B82}"/>
              </a:ext>
            </a:extLst>
          </p:cNvPr>
          <p:cNvGrpSpPr/>
          <p:nvPr/>
        </p:nvGrpSpPr>
        <p:grpSpPr>
          <a:xfrm>
            <a:off x="5027444" y="9829837"/>
            <a:ext cx="730824" cy="441873"/>
            <a:chOff x="4376239" y="6692911"/>
            <a:chExt cx="848510" cy="441873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3BFB347A-A545-4842-8D11-34C9113DB870}"/>
                </a:ext>
              </a:extLst>
            </p:cNvPr>
            <p:cNvSpPr/>
            <p:nvPr/>
          </p:nvSpPr>
          <p:spPr>
            <a:xfrm>
              <a:off x="4377343" y="6692911"/>
              <a:ext cx="847406" cy="252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>
                  <a:solidFill>
                    <a:srgbClr val="C00000"/>
                  </a:solidFill>
                </a:rPr>
                <a:t>¬AtPose</a:t>
              </a:r>
              <a:endParaRPr lang="ko-KR" altLang="en-US" sz="1199" b="1">
                <a:solidFill>
                  <a:srgbClr val="C00000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67A9C7FC-160C-4CC3-881C-7C6FB12E62F4}"/>
                </a:ext>
              </a:extLst>
            </p:cNvPr>
            <p:cNvSpPr/>
            <p:nvPr/>
          </p:nvSpPr>
          <p:spPr>
            <a:xfrm>
              <a:off x="4776691" y="6950400"/>
              <a:ext cx="446954" cy="184384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p1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875CF8B5-2955-4272-811D-F69F02114C9E}"/>
                </a:ext>
              </a:extLst>
            </p:cNvPr>
            <p:cNvSpPr/>
            <p:nvPr/>
          </p:nvSpPr>
          <p:spPr>
            <a:xfrm>
              <a:off x="4376239" y="6950400"/>
              <a:ext cx="446954" cy="184384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o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</p:grp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6DED6431-3BF0-4EBD-8921-66967054F377}"/>
              </a:ext>
            </a:extLst>
          </p:cNvPr>
          <p:cNvSpPr/>
          <p:nvPr/>
        </p:nvSpPr>
        <p:spPr>
          <a:xfrm>
            <a:off x="3044173" y="8987940"/>
            <a:ext cx="847406" cy="25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99" b="1" dirty="0">
                <a:solidFill>
                  <a:srgbClr val="C00000"/>
                </a:solidFill>
              </a:rPr>
              <a:t>¬</a:t>
            </a:r>
            <a:r>
              <a:rPr lang="en-US" altLang="ko-KR" sz="1199" b="1" dirty="0" err="1">
                <a:solidFill>
                  <a:srgbClr val="C00000"/>
                </a:solidFill>
              </a:rPr>
              <a:t>CanMove</a:t>
            </a:r>
            <a:endParaRPr lang="ko-KR" altLang="en-US" sz="1199" b="1" dirty="0">
              <a:solidFill>
                <a:srgbClr val="C00000"/>
              </a:solidFill>
            </a:endParaRP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E765BEF4-7CD9-4573-B4A0-C663492B5087}"/>
              </a:ext>
            </a:extLst>
          </p:cNvPr>
          <p:cNvCxnSpPr>
            <a:cxnSpLocks/>
            <a:stCxn id="163" idx="3"/>
            <a:endCxn id="190" idx="1"/>
          </p:cNvCxnSpPr>
          <p:nvPr/>
        </p:nvCxnSpPr>
        <p:spPr>
          <a:xfrm>
            <a:off x="3891579" y="9114058"/>
            <a:ext cx="404555" cy="109755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723E4D45-48EC-4012-8391-68B5C7EF77E9}"/>
              </a:ext>
            </a:extLst>
          </p:cNvPr>
          <p:cNvGrpSpPr/>
          <p:nvPr/>
        </p:nvGrpSpPr>
        <p:grpSpPr>
          <a:xfrm>
            <a:off x="4296133" y="8129156"/>
            <a:ext cx="1188001" cy="436624"/>
            <a:chOff x="5794164" y="5273229"/>
            <a:chExt cx="1783744" cy="655576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2374D82A-03EA-4BF8-A776-D588D0450039}"/>
                </a:ext>
              </a:extLst>
            </p:cNvPr>
            <p:cNvSpPr/>
            <p:nvPr/>
          </p:nvSpPr>
          <p:spPr>
            <a:xfrm>
              <a:off x="5794166" y="5273229"/>
              <a:ext cx="1783742" cy="378722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Kin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4EBCA146-23C7-4DB3-BF0C-6DC2EA2E9789}"/>
                </a:ext>
              </a:extLst>
            </p:cNvPr>
            <p:cNvSpPr/>
            <p:nvPr/>
          </p:nvSpPr>
          <p:spPr>
            <a:xfrm>
              <a:off x="5794164" y="5651951"/>
              <a:ext cx="297290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s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0979CC8E-937A-4D15-918E-A13D2F62EC8F}"/>
                </a:ext>
              </a:extLst>
            </p:cNvPr>
            <p:cNvSpPr/>
            <p:nvPr/>
          </p:nvSpPr>
          <p:spPr>
            <a:xfrm>
              <a:off x="6089804" y="5651957"/>
              <a:ext cx="297290" cy="276848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p2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6F13F181-876C-419E-8C1E-21D01C12EB64}"/>
                </a:ext>
              </a:extLst>
            </p:cNvPr>
            <p:cNvSpPr/>
            <p:nvPr/>
          </p:nvSpPr>
          <p:spPr>
            <a:xfrm>
              <a:off x="6385445" y="5651951"/>
              <a:ext cx="297290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a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BC6A20F6-5323-4E22-B19B-790A98CB77A1}"/>
                </a:ext>
              </a:extLst>
            </p:cNvPr>
            <p:cNvSpPr/>
            <p:nvPr/>
          </p:nvSpPr>
          <p:spPr>
            <a:xfrm>
              <a:off x="6685325" y="5651951"/>
              <a:ext cx="297290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b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EC0CC4E6-61F1-4188-84B0-4286F14DE0F0}"/>
                </a:ext>
              </a:extLst>
            </p:cNvPr>
            <p:cNvSpPr/>
            <p:nvPr/>
          </p:nvSpPr>
          <p:spPr>
            <a:xfrm>
              <a:off x="7280380" y="5651951"/>
              <a:ext cx="297290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q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92107F26-C389-43D1-978B-463FBA9BD696}"/>
                </a:ext>
              </a:extLst>
            </p:cNvPr>
            <p:cNvSpPr/>
            <p:nvPr/>
          </p:nvSpPr>
          <p:spPr>
            <a:xfrm>
              <a:off x="6982853" y="5651951"/>
              <a:ext cx="297290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r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5BEDE6E3-87FE-4B10-8F8F-875D072A0CAF}"/>
              </a:ext>
            </a:extLst>
          </p:cNvPr>
          <p:cNvGrpSpPr/>
          <p:nvPr/>
        </p:nvGrpSpPr>
        <p:grpSpPr>
          <a:xfrm>
            <a:off x="4296133" y="8909202"/>
            <a:ext cx="1188001" cy="440728"/>
            <a:chOff x="5794164" y="5651951"/>
            <a:chExt cx="1783744" cy="661738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A0C30939-C8C2-4571-9832-8B25E6DE52D2}"/>
                </a:ext>
              </a:extLst>
            </p:cNvPr>
            <p:cNvSpPr/>
            <p:nvPr/>
          </p:nvSpPr>
          <p:spPr>
            <a:xfrm>
              <a:off x="5794164" y="5651951"/>
              <a:ext cx="297290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s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C761FDC6-239C-43B1-9476-2E290B8BA631}"/>
                </a:ext>
              </a:extLst>
            </p:cNvPr>
            <p:cNvSpPr/>
            <p:nvPr/>
          </p:nvSpPr>
          <p:spPr>
            <a:xfrm>
              <a:off x="6089804" y="5651957"/>
              <a:ext cx="297290" cy="276848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p2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5B9CEF82-D0FA-4054-9DB5-53C56234E3F2}"/>
                </a:ext>
              </a:extLst>
            </p:cNvPr>
            <p:cNvSpPr/>
            <p:nvPr/>
          </p:nvSpPr>
          <p:spPr>
            <a:xfrm>
              <a:off x="6385445" y="5651951"/>
              <a:ext cx="297290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a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A953441E-0E74-4258-AE4B-637133AC59D6}"/>
                </a:ext>
              </a:extLst>
            </p:cNvPr>
            <p:cNvSpPr/>
            <p:nvPr/>
          </p:nvSpPr>
          <p:spPr>
            <a:xfrm>
              <a:off x="6685325" y="5651951"/>
              <a:ext cx="297290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b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599AC152-5A72-4AC0-B68F-F31750BD2CE0}"/>
                </a:ext>
              </a:extLst>
            </p:cNvPr>
            <p:cNvSpPr/>
            <p:nvPr/>
          </p:nvSpPr>
          <p:spPr>
            <a:xfrm>
              <a:off x="7280380" y="5651951"/>
              <a:ext cx="297290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q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777840AE-0B65-4CE8-9862-2E1CA6D578F7}"/>
                </a:ext>
              </a:extLst>
            </p:cNvPr>
            <p:cNvSpPr/>
            <p:nvPr/>
          </p:nvSpPr>
          <p:spPr>
            <a:xfrm>
              <a:off x="6982853" y="5651951"/>
              <a:ext cx="297290" cy="27684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r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4A9550C6-0CB8-4DC8-A4F6-AB40886D3EB1}"/>
                </a:ext>
              </a:extLst>
            </p:cNvPr>
            <p:cNvSpPr/>
            <p:nvPr/>
          </p:nvSpPr>
          <p:spPr>
            <a:xfrm>
              <a:off x="5794166" y="5934967"/>
              <a:ext cx="1783742" cy="3787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b="1" dirty="0">
                  <a:solidFill>
                    <a:schemeClr val="accent1"/>
                  </a:solidFill>
                </a:rPr>
                <a:t>Detach</a:t>
              </a:r>
              <a:endParaRPr lang="ko-KR" altLang="en-US" sz="1199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02F33EBA-7B5F-4D50-B72C-ACFE670CB8C1}"/>
              </a:ext>
            </a:extLst>
          </p:cNvPr>
          <p:cNvCxnSpPr>
            <a:cxnSpLocks/>
            <a:stCxn id="168" idx="2"/>
            <a:endCxn id="182" idx="0"/>
          </p:cNvCxnSpPr>
          <p:nvPr/>
        </p:nvCxnSpPr>
        <p:spPr>
          <a:xfrm>
            <a:off x="4592034" y="8565780"/>
            <a:ext cx="0" cy="34342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A4406368-6510-4731-9075-334B1C56EFE0}"/>
              </a:ext>
            </a:extLst>
          </p:cNvPr>
          <p:cNvCxnSpPr>
            <a:cxnSpLocks/>
            <a:stCxn id="121" idx="2"/>
            <a:endCxn id="188" idx="0"/>
          </p:cNvCxnSpPr>
          <p:nvPr/>
        </p:nvCxnSpPr>
        <p:spPr>
          <a:xfrm rot="5400000">
            <a:off x="5686012" y="8390854"/>
            <a:ext cx="217312" cy="8193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B679F074-9A29-44C8-BB4C-51F58003A283}"/>
              </a:ext>
            </a:extLst>
          </p:cNvPr>
          <p:cNvCxnSpPr>
            <a:cxnSpLocks/>
            <a:stCxn id="150" idx="2"/>
            <a:endCxn id="188" idx="0"/>
          </p:cNvCxnSpPr>
          <p:nvPr/>
        </p:nvCxnSpPr>
        <p:spPr>
          <a:xfrm rot="5400000">
            <a:off x="6191549" y="7885317"/>
            <a:ext cx="217312" cy="1830458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꺾임 197">
            <a:extLst>
              <a:ext uri="{FF2B5EF4-FFF2-40B4-BE49-F238E27FC236}">
                <a16:creationId xmlns:a16="http://schemas.microsoft.com/office/drawing/2014/main" id="{DDF442A4-6304-4205-8216-F02E1237B013}"/>
              </a:ext>
            </a:extLst>
          </p:cNvPr>
          <p:cNvCxnSpPr>
            <a:cxnSpLocks/>
            <a:stCxn id="230" idx="2"/>
            <a:endCxn id="183" idx="0"/>
          </p:cNvCxnSpPr>
          <p:nvPr/>
        </p:nvCxnSpPr>
        <p:spPr>
          <a:xfrm rot="16200000" flipH="1">
            <a:off x="3412020" y="7532287"/>
            <a:ext cx="229304" cy="25245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연결선: 꺾임 202">
            <a:extLst>
              <a:ext uri="{FF2B5EF4-FFF2-40B4-BE49-F238E27FC236}">
                <a16:creationId xmlns:a16="http://schemas.microsoft.com/office/drawing/2014/main" id="{7E58AC3C-C294-4790-93DA-D7A99D88FD10}"/>
              </a:ext>
            </a:extLst>
          </p:cNvPr>
          <p:cNvCxnSpPr>
            <a:cxnSpLocks/>
            <a:stCxn id="227" idx="2"/>
            <a:endCxn id="181" idx="0"/>
          </p:cNvCxnSpPr>
          <p:nvPr/>
        </p:nvCxnSpPr>
        <p:spPr>
          <a:xfrm rot="16200000" flipH="1">
            <a:off x="3067986" y="7582055"/>
            <a:ext cx="229304" cy="242499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042CA48F-A4BD-4079-A5A2-64481100F9C5}"/>
              </a:ext>
            </a:extLst>
          </p:cNvPr>
          <p:cNvCxnSpPr>
            <a:cxnSpLocks/>
            <a:stCxn id="140" idx="2"/>
            <a:endCxn id="181" idx="0"/>
          </p:cNvCxnSpPr>
          <p:nvPr/>
        </p:nvCxnSpPr>
        <p:spPr>
          <a:xfrm rot="16200000" flipH="1">
            <a:off x="3812468" y="8326537"/>
            <a:ext cx="220936" cy="94439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88C6BFE0-C5E5-4027-9D8E-3CDF7EAF9D6D}"/>
              </a:ext>
            </a:extLst>
          </p:cNvPr>
          <p:cNvCxnSpPr>
            <a:cxnSpLocks/>
            <a:stCxn id="139" idx="2"/>
            <a:endCxn id="182" idx="0"/>
          </p:cNvCxnSpPr>
          <p:nvPr/>
        </p:nvCxnSpPr>
        <p:spPr>
          <a:xfrm rot="16200000" flipH="1">
            <a:off x="4111143" y="8428315"/>
            <a:ext cx="220940" cy="7408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D8125401-C08B-4810-B42B-5AC195AC307F}"/>
              </a:ext>
            </a:extLst>
          </p:cNvPr>
          <p:cNvGrpSpPr/>
          <p:nvPr/>
        </p:nvGrpSpPr>
        <p:grpSpPr>
          <a:xfrm>
            <a:off x="613127" y="8246393"/>
            <a:ext cx="995559" cy="436630"/>
            <a:chOff x="5026765" y="5830997"/>
            <a:chExt cx="657702" cy="368767"/>
          </a:xfrm>
        </p:grpSpPr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7922DB98-FF27-4D9D-BC7A-D03186909EAD}"/>
                </a:ext>
              </a:extLst>
            </p:cNvPr>
            <p:cNvGrpSpPr/>
            <p:nvPr/>
          </p:nvGrpSpPr>
          <p:grpSpPr>
            <a:xfrm>
              <a:off x="5026766" y="6044037"/>
              <a:ext cx="657701" cy="155727"/>
              <a:chOff x="6512776" y="5651951"/>
              <a:chExt cx="701413" cy="276847"/>
            </a:xfrm>
          </p:grpSpPr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8A1AE6E6-A56B-404F-A6CB-6F6563FEBC1A}"/>
                  </a:ext>
                </a:extLst>
              </p:cNvPr>
              <p:cNvSpPr/>
              <p:nvPr/>
            </p:nvSpPr>
            <p:spPr>
              <a:xfrm>
                <a:off x="6512776" y="5651951"/>
                <a:ext cx="342337" cy="276847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s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7C7B069F-CE97-40C0-9DC3-6A259EF76493}"/>
                  </a:ext>
                </a:extLst>
              </p:cNvPr>
              <p:cNvSpPr/>
              <p:nvPr/>
            </p:nvSpPr>
            <p:spPr>
              <a:xfrm>
                <a:off x="6863759" y="5651951"/>
                <a:ext cx="350430" cy="276847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p2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00A4DDDE-B769-4789-A8D4-41F7CE19007C}"/>
                </a:ext>
              </a:extLst>
            </p:cNvPr>
            <p:cNvSpPr/>
            <p:nvPr/>
          </p:nvSpPr>
          <p:spPr>
            <a:xfrm>
              <a:off x="5026765" y="5830997"/>
              <a:ext cx="657701" cy="213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>
                  <a:solidFill>
                    <a:srgbClr val="C00000"/>
                  </a:solidFill>
                </a:rPr>
                <a:t>¬UnsafePose</a:t>
              </a:r>
              <a:endParaRPr lang="ko-KR" altLang="en-US" sz="1199" b="1">
                <a:solidFill>
                  <a:srgbClr val="C00000"/>
                </a:solidFill>
              </a:endParaRPr>
            </a:p>
          </p:txBody>
        </p:sp>
      </p:grp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BE84C910-E1A4-4F8F-BC36-A1EFC9C4603A}"/>
              </a:ext>
            </a:extLst>
          </p:cNvPr>
          <p:cNvCxnSpPr>
            <a:cxnSpLocks/>
            <a:stCxn id="211" idx="2"/>
            <a:endCxn id="181" idx="0"/>
          </p:cNvCxnSpPr>
          <p:nvPr/>
        </p:nvCxnSpPr>
        <p:spPr>
          <a:xfrm rot="16200000" flipH="1">
            <a:off x="2512517" y="7026585"/>
            <a:ext cx="226179" cy="3539054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B37091FA-6C80-4A5D-80BA-A6034AE823C1}"/>
              </a:ext>
            </a:extLst>
          </p:cNvPr>
          <p:cNvCxnSpPr>
            <a:cxnSpLocks/>
            <a:stCxn id="212" idx="2"/>
            <a:endCxn id="182" idx="0"/>
          </p:cNvCxnSpPr>
          <p:nvPr/>
        </p:nvCxnSpPr>
        <p:spPr>
          <a:xfrm rot="16200000" flipH="1">
            <a:off x="2862922" y="7180093"/>
            <a:ext cx="226183" cy="32320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21C98F13-42DB-4E4F-BDC8-EEC15FAA839D}"/>
              </a:ext>
            </a:extLst>
          </p:cNvPr>
          <p:cNvGrpSpPr/>
          <p:nvPr/>
        </p:nvGrpSpPr>
        <p:grpSpPr>
          <a:xfrm>
            <a:off x="4295736" y="7590110"/>
            <a:ext cx="1188240" cy="436620"/>
            <a:chOff x="3091620" y="2563881"/>
            <a:chExt cx="1789930" cy="655569"/>
          </a:xfrm>
        </p:grpSpPr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8B162E2A-2014-4586-A0E3-3FCFA94F88EF}"/>
                </a:ext>
              </a:extLst>
            </p:cNvPr>
            <p:cNvSpPr/>
            <p:nvPr/>
          </p:nvSpPr>
          <p:spPr>
            <a:xfrm>
              <a:off x="3091620" y="2563881"/>
              <a:ext cx="1789568" cy="378722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BindingPose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22452143-10F7-4BEE-B6B6-7D41D7B40534}"/>
                </a:ext>
              </a:extLst>
            </p:cNvPr>
            <p:cNvSpPr/>
            <p:nvPr/>
          </p:nvSpPr>
          <p:spPr>
            <a:xfrm>
              <a:off x="3091623" y="2942603"/>
              <a:ext cx="444681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s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B26838FB-2955-4EE3-AE37-C2668794190F}"/>
                </a:ext>
              </a:extLst>
            </p:cNvPr>
            <p:cNvSpPr/>
            <p:nvPr/>
          </p:nvSpPr>
          <p:spPr>
            <a:xfrm>
              <a:off x="3538446" y="2942603"/>
              <a:ext cx="444681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a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64313757-AE5E-4CCB-B78D-A05659BD3F9F}"/>
                </a:ext>
              </a:extLst>
            </p:cNvPr>
            <p:cNvSpPr/>
            <p:nvPr/>
          </p:nvSpPr>
          <p:spPr>
            <a:xfrm>
              <a:off x="3990046" y="2942603"/>
              <a:ext cx="444681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>
                  <a:solidFill>
                    <a:schemeClr val="bg1"/>
                  </a:solidFill>
                </a:rPr>
                <a:t>b</a:t>
              </a:r>
              <a:endParaRPr lang="ko-KR" altLang="en-US" sz="1199" b="1">
                <a:solidFill>
                  <a:schemeClr val="bg1"/>
                </a:solidFill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91EC24E7-3443-48EA-9B0F-42BBE85141E6}"/>
                </a:ext>
              </a:extLst>
            </p:cNvPr>
            <p:cNvSpPr/>
            <p:nvPr/>
          </p:nvSpPr>
          <p:spPr>
            <a:xfrm>
              <a:off x="4436869" y="2942603"/>
              <a:ext cx="444681" cy="276847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99" b="1" dirty="0">
                  <a:solidFill>
                    <a:schemeClr val="bg1"/>
                  </a:solidFill>
                </a:rPr>
                <a:t>p1</a:t>
              </a:r>
              <a:endParaRPr lang="ko-KR" altLang="en-US" sz="1199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991443AD-5ED0-4593-A897-F69E09444B87}"/>
              </a:ext>
            </a:extLst>
          </p:cNvPr>
          <p:cNvGrpSpPr/>
          <p:nvPr/>
        </p:nvGrpSpPr>
        <p:grpSpPr>
          <a:xfrm>
            <a:off x="1822543" y="8243268"/>
            <a:ext cx="1181114" cy="436630"/>
            <a:chOff x="5026764" y="5830997"/>
            <a:chExt cx="997539" cy="368767"/>
          </a:xfrm>
        </p:grpSpPr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EB8338E9-8E8B-48CD-8D50-18BE02171FBC}"/>
                </a:ext>
              </a:extLst>
            </p:cNvPr>
            <p:cNvGrpSpPr/>
            <p:nvPr/>
          </p:nvGrpSpPr>
          <p:grpSpPr>
            <a:xfrm>
              <a:off x="5026764" y="6044037"/>
              <a:ext cx="996810" cy="155727"/>
              <a:chOff x="6512776" y="5651951"/>
              <a:chExt cx="1063060" cy="276847"/>
            </a:xfrm>
          </p:grpSpPr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3287CEB8-3ABC-4564-A88B-2FA22BFA3D92}"/>
                  </a:ext>
                </a:extLst>
              </p:cNvPr>
              <p:cNvSpPr/>
              <p:nvPr/>
            </p:nvSpPr>
            <p:spPr>
              <a:xfrm>
                <a:off x="6512776" y="5651951"/>
                <a:ext cx="265889" cy="276847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>
                    <a:solidFill>
                      <a:schemeClr val="bg1"/>
                    </a:solidFill>
                  </a:rPr>
                  <a:t>s</a:t>
                </a:r>
                <a:endParaRPr lang="ko-KR" altLang="en-US" sz="1199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1E8CA319-C740-4497-9B27-2F3E85567FCE}"/>
                  </a:ext>
                </a:extLst>
              </p:cNvPr>
              <p:cNvSpPr/>
              <p:nvPr/>
            </p:nvSpPr>
            <p:spPr>
              <a:xfrm>
                <a:off x="7044017" y="5651951"/>
                <a:ext cx="265889" cy="276847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 dirty="0">
                    <a:solidFill>
                      <a:schemeClr val="bg1"/>
                    </a:solidFill>
                  </a:rPr>
                  <a:t>b</a:t>
                </a:r>
                <a:endParaRPr lang="ko-KR" altLang="en-US" sz="1199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8F9E78AE-CD05-4AB3-ADF6-D061EE4A8585}"/>
                  </a:ext>
                </a:extLst>
              </p:cNvPr>
              <p:cNvSpPr/>
              <p:nvPr/>
            </p:nvSpPr>
            <p:spPr>
              <a:xfrm>
                <a:off x="7309947" y="5651951"/>
                <a:ext cx="265889" cy="276847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 dirty="0">
                    <a:solidFill>
                      <a:schemeClr val="bg1"/>
                    </a:solidFill>
                  </a:rPr>
                  <a:t>p2</a:t>
                </a:r>
                <a:endParaRPr lang="ko-KR" altLang="en-US" sz="1199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9600ED28-5547-4046-8957-945EE5DAE431}"/>
                  </a:ext>
                </a:extLst>
              </p:cNvPr>
              <p:cNvSpPr/>
              <p:nvPr/>
            </p:nvSpPr>
            <p:spPr>
              <a:xfrm>
                <a:off x="6777823" y="5651951"/>
                <a:ext cx="265889" cy="276847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99" b="1" dirty="0">
                    <a:solidFill>
                      <a:schemeClr val="bg1"/>
                    </a:solidFill>
                  </a:rPr>
                  <a:t>a</a:t>
                </a:r>
                <a:endParaRPr lang="ko-KR" altLang="en-US" sz="1199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B2BE639C-99C5-4E3F-A56C-D2866E58B3EB}"/>
                </a:ext>
              </a:extLst>
            </p:cNvPr>
            <p:cNvSpPr/>
            <p:nvPr/>
          </p:nvSpPr>
          <p:spPr>
            <a:xfrm>
              <a:off x="5026765" y="5830997"/>
              <a:ext cx="997538" cy="213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99" b="1">
                  <a:solidFill>
                    <a:srgbClr val="C00000"/>
                  </a:solidFill>
                </a:rPr>
                <a:t>¬UnsafeApproach</a:t>
              </a:r>
              <a:endParaRPr lang="ko-KR" altLang="en-US" sz="1199"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76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9594</TotalTime>
  <Words>337</Words>
  <Application>Microsoft Office PowerPoint</Application>
  <PresentationFormat>B4(ISO) 용지(250x353mm)</PresentationFormat>
  <Paragraphs>273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강준수(기계공학과)</dc:creator>
  <cp:lastModifiedBy>강준수(기계공학과)</cp:lastModifiedBy>
  <cp:revision>85</cp:revision>
  <dcterms:created xsi:type="dcterms:W3CDTF">2021-08-30T10:05:54Z</dcterms:created>
  <dcterms:modified xsi:type="dcterms:W3CDTF">2022-01-12T20:14:55Z</dcterms:modified>
</cp:coreProperties>
</file>