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7" r:id="rId4"/>
    <p:sldId id="259" r:id="rId5"/>
    <p:sldId id="260" r:id="rId6"/>
    <p:sldId id="268" r:id="rId7"/>
    <p:sldId id="262" r:id="rId8"/>
  </p:sldIdLst>
  <p:sldSz cx="6858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6133"/>
            <a:ext cx="5829300" cy="35018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82989"/>
            <a:ext cx="5143500" cy="242845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3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8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5517"/>
            <a:ext cx="1478756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5517"/>
            <a:ext cx="4350544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3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07618"/>
            <a:ext cx="5915025" cy="41840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31215"/>
            <a:ext cx="5915025" cy="22002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3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77584"/>
            <a:ext cx="291465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77584"/>
            <a:ext cx="291465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5519"/>
            <a:ext cx="591502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65706"/>
            <a:ext cx="2901255" cy="12084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74110"/>
            <a:ext cx="2901255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65706"/>
            <a:ext cx="2915543" cy="12084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74110"/>
            <a:ext cx="2915543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2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1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2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0560"/>
            <a:ext cx="2211884" cy="23469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48226"/>
            <a:ext cx="3471863" cy="71479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17520"/>
            <a:ext cx="2211884" cy="559032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5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0560"/>
            <a:ext cx="2211884" cy="23469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48226"/>
            <a:ext cx="3471863" cy="714798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17520"/>
            <a:ext cx="2211884" cy="559032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5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5519"/>
            <a:ext cx="591502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77584"/>
            <a:ext cx="591502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22649"/>
            <a:ext cx="154305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22649"/>
            <a:ext cx="231457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22649"/>
            <a:ext cx="154305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9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0" y="0"/>
            <a:ext cx="6858000" cy="10058400"/>
            <a:chOff x="0" y="-10632"/>
            <a:chExt cx="12192000" cy="6868632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88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0"/>
              <a:ext cx="1971644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77656" y="-10632"/>
              <a:ext cx="10214344" cy="161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141" y="23626"/>
              <a:ext cx="1851372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</a:t>
              </a:r>
              <a:r>
                <a:rPr lang="en-US" sz="675" dirty="0" err="1"/>
                <a:t>nav</a:t>
              </a:r>
              <a:r>
                <a:rPr lang="en-US" sz="675" dirty="0"/>
                <a:t>&gt;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53129" y="2362"/>
              <a:ext cx="1851372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&lt;header&gt;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71644" y="6382223"/>
              <a:ext cx="10220356" cy="475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53129" y="6392853"/>
              <a:ext cx="1851372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&lt;footer&gt;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77656" y="1605516"/>
              <a:ext cx="10214344" cy="32748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53129" y="1632079"/>
              <a:ext cx="1851372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&lt;section 1&gt;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71644" y="4890975"/>
              <a:ext cx="10214344" cy="14912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53129" y="4890974"/>
              <a:ext cx="1851372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&lt;section 2&gt;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43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12431" y="3644"/>
            <a:ext cx="5745569" cy="1789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grpSp>
        <p:nvGrpSpPr>
          <p:cNvPr id="81" name="Group 80"/>
          <p:cNvGrpSpPr/>
          <p:nvPr/>
        </p:nvGrpSpPr>
        <p:grpSpPr>
          <a:xfrm>
            <a:off x="3381" y="-88311"/>
            <a:ext cx="1109050" cy="10146711"/>
            <a:chOff x="3381" y="-88311"/>
            <a:chExt cx="1109050" cy="10146711"/>
          </a:xfrm>
        </p:grpSpPr>
        <p:sp>
          <p:nvSpPr>
            <p:cNvPr id="5" name="Rectangle 4"/>
            <p:cNvSpPr/>
            <p:nvPr/>
          </p:nvSpPr>
          <p:spPr>
            <a:xfrm>
              <a:off x="3381" y="0"/>
              <a:ext cx="1109050" cy="10058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99" y="-88311"/>
              <a:ext cx="1041397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75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64" y="-1"/>
              <a:ext cx="801429" cy="37560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8898" y="0"/>
              <a:ext cx="765912" cy="3756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382" y="45231"/>
              <a:ext cx="801428" cy="3710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5663" y="598155"/>
              <a:ext cx="765912" cy="19620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MENU IMAGE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22004" y="1052265"/>
              <a:ext cx="386155" cy="438582"/>
              <a:chOff x="-1324450" y="582834"/>
              <a:chExt cx="495110" cy="56233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-1321443" y="599895"/>
                <a:ext cx="489097" cy="489098"/>
                <a:chOff x="-1318437" y="552893"/>
                <a:chExt cx="489097" cy="489098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21" name="Straight Connector 20"/>
                <p:cNvCxnSpPr>
                  <a:stCxn id="19" idx="1"/>
                  <a:endCxn id="19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7"/>
                  <a:endCxn id="19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-1324450" y="582834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H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22004" y="1516658"/>
              <a:ext cx="386155" cy="438582"/>
              <a:chOff x="-1324450" y="1178258"/>
              <a:chExt cx="495110" cy="56233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-1321443" y="1195319"/>
                <a:ext cx="489097" cy="489098"/>
                <a:chOff x="-1318437" y="552893"/>
                <a:chExt cx="489097" cy="489098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37" name="Straight Connector 36"/>
                <p:cNvCxnSpPr>
                  <a:stCxn id="36" idx="1"/>
                  <a:endCxn id="36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36" idx="7"/>
                  <a:endCxn id="36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/>
              <p:cNvSpPr txBox="1"/>
              <p:nvPr/>
            </p:nvSpPr>
            <p:spPr>
              <a:xfrm>
                <a:off x="-1324450" y="1178258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22004" y="1997638"/>
              <a:ext cx="386155" cy="438582"/>
              <a:chOff x="-1324450" y="1794947"/>
              <a:chExt cx="495110" cy="56233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1321443" y="1812008"/>
                <a:ext cx="489097" cy="489098"/>
                <a:chOff x="-1318437" y="552893"/>
                <a:chExt cx="489097" cy="489098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50" name="Straight Connector 49"/>
                <p:cNvCxnSpPr>
                  <a:stCxn id="45" idx="1"/>
                  <a:endCxn id="45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stCxn id="45" idx="7"/>
                  <a:endCxn id="45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/>
              <p:cNvSpPr txBox="1"/>
              <p:nvPr/>
            </p:nvSpPr>
            <p:spPr>
              <a:xfrm>
                <a:off x="-1324450" y="1794947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2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22004" y="2453738"/>
              <a:ext cx="386155" cy="438582"/>
              <a:chOff x="-1335082" y="2379738"/>
              <a:chExt cx="495110" cy="56233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-1332075" y="2396799"/>
                <a:ext cx="489097" cy="489098"/>
                <a:chOff x="-1318437" y="552893"/>
                <a:chExt cx="489097" cy="489098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55" name="Straight Connector 54"/>
                <p:cNvCxnSpPr>
                  <a:stCxn id="54" idx="1"/>
                  <a:endCxn id="54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54" idx="7"/>
                  <a:endCxn id="54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-1335082" y="2379738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3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32009" y="2993921"/>
              <a:ext cx="386155" cy="498579"/>
              <a:chOff x="-1345715" y="2975162"/>
              <a:chExt cx="495110" cy="56233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-1342708" y="2992223"/>
                <a:ext cx="489097" cy="489098"/>
                <a:chOff x="-1318437" y="552893"/>
                <a:chExt cx="489097" cy="489098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62" name="Straight Connector 61"/>
                <p:cNvCxnSpPr>
                  <a:stCxn id="61" idx="1"/>
                  <a:endCxn id="61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stCxn id="61" idx="7"/>
                  <a:endCxn id="61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/>
              <p:cNvSpPr txBox="1"/>
              <p:nvPr/>
            </p:nvSpPr>
            <p:spPr>
              <a:xfrm>
                <a:off x="-1345715" y="2975162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C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90182" y="45231"/>
            <a:ext cx="5615984" cy="1385100"/>
            <a:chOff x="1190182" y="3082451"/>
            <a:chExt cx="5615984" cy="717692"/>
          </a:xfrm>
        </p:grpSpPr>
        <p:sp>
          <p:nvSpPr>
            <p:cNvPr id="42" name="TextBox 41"/>
            <p:cNvSpPr txBox="1"/>
            <p:nvPr/>
          </p:nvSpPr>
          <p:spPr>
            <a:xfrm>
              <a:off x="3461135" y="3082451"/>
              <a:ext cx="1041397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&lt;header&gt;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190182" y="3269489"/>
              <a:ext cx="5615984" cy="5306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41019" y="3399490"/>
              <a:ext cx="55143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/>
                <a:t>Richard N. Cooke Jr. – Graphic Designer / Illustrator / Studio Artist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09050" y="7554464"/>
            <a:ext cx="5745569" cy="1944349"/>
            <a:chOff x="1109050" y="5851560"/>
            <a:chExt cx="5745569" cy="838827"/>
          </a:xfrm>
        </p:grpSpPr>
        <p:sp>
          <p:nvSpPr>
            <p:cNvPr id="48" name="Rectangle 47"/>
            <p:cNvSpPr/>
            <p:nvPr/>
          </p:nvSpPr>
          <p:spPr>
            <a:xfrm>
              <a:off x="1109050" y="5851561"/>
              <a:ext cx="5745569" cy="8388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61135" y="5851560"/>
              <a:ext cx="1041397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&lt;section 2&gt;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90182" y="5904921"/>
              <a:ext cx="5615984" cy="6653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41019" y="6168538"/>
              <a:ext cx="5514310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/>
                <a:t>Callout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1112431" y="1805447"/>
            <a:ext cx="5745569" cy="57372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7" name="TextBox 46"/>
          <p:cNvSpPr txBox="1"/>
          <p:nvPr/>
        </p:nvSpPr>
        <p:spPr>
          <a:xfrm>
            <a:off x="3461135" y="1884484"/>
            <a:ext cx="104139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&lt;section 1&gt;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062323" y="5678390"/>
            <a:ext cx="1839020" cy="1676661"/>
            <a:chOff x="4972656" y="2001632"/>
            <a:chExt cx="1839020" cy="1676661"/>
          </a:xfrm>
        </p:grpSpPr>
        <p:sp>
          <p:nvSpPr>
            <p:cNvPr id="73" name="Rectangle 72"/>
            <p:cNvSpPr/>
            <p:nvPr/>
          </p:nvSpPr>
          <p:spPr>
            <a:xfrm>
              <a:off x="4976037" y="2005379"/>
              <a:ext cx="1830129" cy="16729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4972656" y="2001632"/>
              <a:ext cx="1839020" cy="16766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976037" y="2018191"/>
              <a:ext cx="1830129" cy="16601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016590" y="2698201"/>
              <a:ext cx="1749022" cy="3000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PROFESSIONAL IMAGE</a:t>
              </a:r>
            </a:p>
            <a:p>
              <a:pPr algn="ctr"/>
              <a:r>
                <a:rPr lang="en-US" sz="675" dirty="0"/>
                <a:t>OF RICHARD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41019" y="2225110"/>
            <a:ext cx="5514310" cy="3340678"/>
            <a:chOff x="1184202" y="2003741"/>
            <a:chExt cx="3622591" cy="1666505"/>
          </a:xfrm>
        </p:grpSpPr>
        <p:sp>
          <p:nvSpPr>
            <p:cNvPr id="83" name="Rectangle 82"/>
            <p:cNvSpPr/>
            <p:nvPr/>
          </p:nvSpPr>
          <p:spPr>
            <a:xfrm>
              <a:off x="1184202" y="2003741"/>
              <a:ext cx="3622591" cy="1666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44613" y="2753023"/>
              <a:ext cx="35017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Short Synopsis or Career Goals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381" y="3741189"/>
            <a:ext cx="6854619" cy="6328989"/>
            <a:chOff x="3381" y="3741189"/>
            <a:chExt cx="6854619" cy="6328989"/>
          </a:xfrm>
        </p:grpSpPr>
        <p:grpSp>
          <p:nvGrpSpPr>
            <p:cNvPr id="10" name="Group 9"/>
            <p:cNvGrpSpPr/>
            <p:nvPr/>
          </p:nvGrpSpPr>
          <p:grpSpPr>
            <a:xfrm>
              <a:off x="1109050" y="9499601"/>
              <a:ext cx="5748950" cy="552010"/>
              <a:chOff x="1109050" y="6690388"/>
              <a:chExt cx="5748950" cy="26762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109050" y="6690388"/>
                <a:ext cx="5748950" cy="2676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461135" y="6696367"/>
                <a:ext cx="1041397" cy="196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dirty="0"/>
                  <a:t>&lt;footer&gt;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84201" y="6739192"/>
                <a:ext cx="5621965" cy="1530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84201" y="6744703"/>
                <a:ext cx="5621965" cy="187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19" b="1" dirty="0"/>
                  <a:t>Copyright information – Last Update – Web Administrator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381" y="3741189"/>
              <a:ext cx="808194" cy="6328989"/>
              <a:chOff x="3381" y="3741189"/>
              <a:chExt cx="808194" cy="632898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4636" y="3762052"/>
                <a:ext cx="801429" cy="62963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3381" y="3741189"/>
                <a:ext cx="808194" cy="63289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3381" y="3747170"/>
                <a:ext cx="801430" cy="63044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38898" y="6723357"/>
                <a:ext cx="765912" cy="3000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dirty="0"/>
                  <a:t>MENU IMAGE</a:t>
                </a:r>
              </a:p>
              <a:p>
                <a:pPr algn="ctr"/>
                <a:r>
                  <a:rPr lang="en-US" sz="675" dirty="0"/>
                  <a:t>EXTENSION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60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112431" y="3644"/>
            <a:ext cx="5745569" cy="1789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grpSp>
        <p:nvGrpSpPr>
          <p:cNvPr id="80" name="Group 79"/>
          <p:cNvGrpSpPr/>
          <p:nvPr/>
        </p:nvGrpSpPr>
        <p:grpSpPr>
          <a:xfrm>
            <a:off x="1190182" y="45231"/>
            <a:ext cx="5615984" cy="1385100"/>
            <a:chOff x="1190182" y="3082451"/>
            <a:chExt cx="5615984" cy="717692"/>
          </a:xfrm>
        </p:grpSpPr>
        <p:sp>
          <p:nvSpPr>
            <p:cNvPr id="81" name="TextBox 80"/>
            <p:cNvSpPr txBox="1"/>
            <p:nvPr/>
          </p:nvSpPr>
          <p:spPr>
            <a:xfrm>
              <a:off x="3461135" y="3082451"/>
              <a:ext cx="1041397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&lt;header&gt;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90182" y="3269489"/>
              <a:ext cx="5615984" cy="5306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241019" y="3399490"/>
              <a:ext cx="55143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/>
                <a:t>Richard N. Cooke Jr. – Graphic Designer / Illustrator / Studio Artist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109050" y="7554464"/>
            <a:ext cx="5745569" cy="1944349"/>
            <a:chOff x="1109050" y="5851560"/>
            <a:chExt cx="5745569" cy="838827"/>
          </a:xfrm>
        </p:grpSpPr>
        <p:sp>
          <p:nvSpPr>
            <p:cNvPr id="89" name="Rectangle 88"/>
            <p:cNvSpPr/>
            <p:nvPr/>
          </p:nvSpPr>
          <p:spPr>
            <a:xfrm>
              <a:off x="1109050" y="5851561"/>
              <a:ext cx="5745569" cy="8388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61135" y="5851560"/>
              <a:ext cx="1041397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&lt;section 2&gt;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90182" y="5904921"/>
              <a:ext cx="5615984" cy="6653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41019" y="6168538"/>
              <a:ext cx="5514310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/>
                <a:t>Callout</a:t>
              </a:r>
            </a:p>
          </p:txBody>
        </p:sp>
      </p:grpSp>
      <p:sp>
        <p:nvSpPr>
          <p:cNvPr id="93" name="Rectangle 92"/>
          <p:cNvSpPr/>
          <p:nvPr/>
        </p:nvSpPr>
        <p:spPr>
          <a:xfrm>
            <a:off x="1112431" y="1805447"/>
            <a:ext cx="5745569" cy="57372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94" name="TextBox 93"/>
          <p:cNvSpPr txBox="1"/>
          <p:nvPr/>
        </p:nvSpPr>
        <p:spPr>
          <a:xfrm>
            <a:off x="3461135" y="1884484"/>
            <a:ext cx="104139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&lt;section 1&gt;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3062323" y="5678390"/>
            <a:ext cx="1839020" cy="1676661"/>
            <a:chOff x="4972656" y="2001632"/>
            <a:chExt cx="1839020" cy="1676661"/>
          </a:xfrm>
        </p:grpSpPr>
        <p:sp>
          <p:nvSpPr>
            <p:cNvPr id="96" name="Rectangle 95"/>
            <p:cNvSpPr/>
            <p:nvPr/>
          </p:nvSpPr>
          <p:spPr>
            <a:xfrm>
              <a:off x="4976037" y="2005379"/>
              <a:ext cx="1830129" cy="16729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4972656" y="2001632"/>
              <a:ext cx="1839020" cy="16766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4976037" y="2018191"/>
              <a:ext cx="1830129" cy="16601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016590" y="2698201"/>
              <a:ext cx="1749022" cy="3000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PROFESSIONAL IMAGE</a:t>
              </a:r>
            </a:p>
            <a:p>
              <a:pPr algn="ctr"/>
              <a:r>
                <a:rPr lang="en-US" sz="675" dirty="0"/>
                <a:t>OF RICHARD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41019" y="2225110"/>
            <a:ext cx="5514310" cy="3340678"/>
            <a:chOff x="1184202" y="2003741"/>
            <a:chExt cx="3622591" cy="1666505"/>
          </a:xfrm>
        </p:grpSpPr>
        <p:sp>
          <p:nvSpPr>
            <p:cNvPr id="101" name="Rectangle 100"/>
            <p:cNvSpPr/>
            <p:nvPr/>
          </p:nvSpPr>
          <p:spPr>
            <a:xfrm>
              <a:off x="1184202" y="2003741"/>
              <a:ext cx="3622591" cy="1666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44613" y="2753023"/>
              <a:ext cx="35017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Short Synopsis or Career Goals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109050" y="9499601"/>
            <a:ext cx="5748950" cy="552010"/>
            <a:chOff x="1109050" y="6690388"/>
            <a:chExt cx="5748950" cy="267625"/>
          </a:xfrm>
        </p:grpSpPr>
        <p:sp>
          <p:nvSpPr>
            <p:cNvPr id="104" name="Rectangle 103"/>
            <p:cNvSpPr/>
            <p:nvPr/>
          </p:nvSpPr>
          <p:spPr>
            <a:xfrm>
              <a:off x="1109050" y="6690388"/>
              <a:ext cx="5748950" cy="2676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61135" y="6696367"/>
              <a:ext cx="1041397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&lt;footer&gt;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84201" y="6739192"/>
              <a:ext cx="5621965" cy="1530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84201" y="6744703"/>
              <a:ext cx="5621965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19" b="1" dirty="0"/>
                <a:t>Copyright information – Last Update – Web Administrator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0" y="-10907"/>
            <a:ext cx="1109050" cy="10069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1" name="TextBox 40"/>
          <p:cNvSpPr txBox="1"/>
          <p:nvPr/>
        </p:nvSpPr>
        <p:spPr>
          <a:xfrm>
            <a:off x="35517" y="-3286"/>
            <a:ext cx="104139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75" dirty="0"/>
          </a:p>
        </p:txBody>
      </p:sp>
      <p:sp>
        <p:nvSpPr>
          <p:cNvPr id="11" name="Rectangle 10"/>
          <p:cNvSpPr/>
          <p:nvPr/>
        </p:nvSpPr>
        <p:spPr>
          <a:xfrm>
            <a:off x="3382" y="-15065"/>
            <a:ext cx="801429" cy="38561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-22556"/>
            <a:ext cx="801429" cy="3863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0" y="-16576"/>
            <a:ext cx="801429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281" y="683180"/>
            <a:ext cx="765912" cy="1962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MENU IMAGE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-3382" y="-26659"/>
            <a:ext cx="6916936" cy="1007826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grpSp>
        <p:nvGrpSpPr>
          <p:cNvPr id="3" name="Group 2"/>
          <p:cNvGrpSpPr/>
          <p:nvPr/>
        </p:nvGrpSpPr>
        <p:grpSpPr>
          <a:xfrm>
            <a:off x="618623" y="1137289"/>
            <a:ext cx="386155" cy="2304448"/>
            <a:chOff x="618623" y="1137289"/>
            <a:chExt cx="386155" cy="2304448"/>
          </a:xfrm>
        </p:grpSpPr>
        <p:grpSp>
          <p:nvGrpSpPr>
            <p:cNvPr id="26" name="Group 25"/>
            <p:cNvGrpSpPr/>
            <p:nvPr/>
          </p:nvGrpSpPr>
          <p:grpSpPr>
            <a:xfrm>
              <a:off x="618623" y="1601682"/>
              <a:ext cx="386155" cy="438582"/>
              <a:chOff x="-1324450" y="1178258"/>
              <a:chExt cx="495110" cy="562330"/>
            </a:xfrm>
            <a:effectLst>
              <a:glow rad="127000">
                <a:srgbClr val="01AF05"/>
              </a:glow>
            </a:effectLst>
          </p:grpSpPr>
          <p:grpSp>
            <p:nvGrpSpPr>
              <p:cNvPr id="35" name="Group 34"/>
              <p:cNvGrpSpPr/>
              <p:nvPr/>
            </p:nvGrpSpPr>
            <p:grpSpPr>
              <a:xfrm>
                <a:off x="-1321443" y="1195319"/>
                <a:ext cx="489097" cy="489098"/>
                <a:chOff x="-1318437" y="552893"/>
                <a:chExt cx="489097" cy="489098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37" name="Straight Connector 36"/>
                <p:cNvCxnSpPr>
                  <a:stCxn id="36" idx="1"/>
                  <a:endCxn id="36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36" idx="7"/>
                  <a:endCxn id="36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/>
              <p:cNvSpPr txBox="1"/>
              <p:nvPr/>
            </p:nvSpPr>
            <p:spPr>
              <a:xfrm>
                <a:off x="-1324450" y="1178258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18623" y="2082662"/>
              <a:ext cx="386155" cy="438582"/>
              <a:chOff x="-1324450" y="1794947"/>
              <a:chExt cx="495110" cy="56233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1321443" y="1812008"/>
                <a:ext cx="489097" cy="489098"/>
                <a:chOff x="-1318437" y="552893"/>
                <a:chExt cx="489097" cy="489098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50" name="Straight Connector 49"/>
                <p:cNvCxnSpPr>
                  <a:stCxn id="45" idx="1"/>
                  <a:endCxn id="45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stCxn id="45" idx="7"/>
                  <a:endCxn id="45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/>
              <p:cNvSpPr txBox="1"/>
              <p:nvPr/>
            </p:nvSpPr>
            <p:spPr>
              <a:xfrm>
                <a:off x="-1324450" y="1794947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2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8623" y="2538762"/>
              <a:ext cx="386155" cy="438582"/>
              <a:chOff x="-1335082" y="2379738"/>
              <a:chExt cx="495110" cy="56233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-1332075" y="2396799"/>
                <a:ext cx="489097" cy="489098"/>
                <a:chOff x="-1318437" y="552893"/>
                <a:chExt cx="489097" cy="489098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55" name="Straight Connector 54"/>
                <p:cNvCxnSpPr>
                  <a:stCxn id="54" idx="1"/>
                  <a:endCxn id="54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54" idx="7"/>
                  <a:endCxn id="54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-1335082" y="2379738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3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18623" y="3003155"/>
              <a:ext cx="386155" cy="438582"/>
              <a:chOff x="-1345715" y="2975162"/>
              <a:chExt cx="495110" cy="56233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-1342708" y="2992223"/>
                <a:ext cx="489097" cy="489098"/>
                <a:chOff x="-1318437" y="552893"/>
                <a:chExt cx="489097" cy="489098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62" name="Straight Connector 61"/>
                <p:cNvCxnSpPr>
                  <a:stCxn id="61" idx="1"/>
                  <a:endCxn id="61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stCxn id="61" idx="7"/>
                  <a:endCxn id="61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/>
              <p:cNvSpPr txBox="1"/>
              <p:nvPr/>
            </p:nvSpPr>
            <p:spPr>
              <a:xfrm>
                <a:off x="-1345715" y="2975162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C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18623" y="1137290"/>
              <a:ext cx="386155" cy="438582"/>
              <a:chOff x="1099774" y="2051316"/>
              <a:chExt cx="686497" cy="779701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1099774" y="2051316"/>
                <a:ext cx="686497" cy="77970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H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1103943" y="2074972"/>
                <a:ext cx="678160" cy="678161"/>
                <a:chOff x="-1318437" y="552893"/>
                <a:chExt cx="489097" cy="48909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9" name="Oval 18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21" name="Straight Connector 20"/>
                <p:cNvCxnSpPr>
                  <a:stCxn id="19" idx="1"/>
                  <a:endCxn id="19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7"/>
                  <a:endCxn id="19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64"/>
            <p:cNvGrpSpPr/>
            <p:nvPr/>
          </p:nvGrpSpPr>
          <p:grpSpPr>
            <a:xfrm>
              <a:off x="620968" y="1150595"/>
              <a:ext cx="381465" cy="381466"/>
              <a:chOff x="-1318437" y="552893"/>
              <a:chExt cx="489097" cy="489098"/>
            </a:xfrm>
            <a:solidFill>
              <a:schemeClr val="bg1">
                <a:lumMod val="8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-1318437" y="552893"/>
                <a:ext cx="489097" cy="4890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cxnSp>
            <p:nvCxnSpPr>
              <p:cNvPr id="67" name="Straight Connector 66"/>
              <p:cNvCxnSpPr>
                <a:stCxn id="66" idx="1"/>
                <a:endCxn id="66" idx="5"/>
              </p:cNvCxnSpPr>
              <p:nvPr/>
            </p:nvCxnSpPr>
            <p:spPr>
              <a:xfrm>
                <a:off x="-1246810" y="624520"/>
                <a:ext cx="345843" cy="34584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6" idx="7"/>
                <a:endCxn id="66" idx="3"/>
              </p:cNvCxnSpPr>
              <p:nvPr/>
            </p:nvCxnSpPr>
            <p:spPr>
              <a:xfrm flipH="1">
                <a:off x="-1246810" y="624520"/>
                <a:ext cx="345843" cy="34584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/>
            <p:cNvSpPr txBox="1"/>
            <p:nvPr/>
          </p:nvSpPr>
          <p:spPr>
            <a:xfrm>
              <a:off x="618623" y="1137289"/>
              <a:ext cx="386155" cy="4385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b="1" dirty="0"/>
                <a:t>H</a:t>
              </a:r>
            </a:p>
          </p:txBody>
        </p:sp>
      </p:grpSp>
      <p:sp>
        <p:nvSpPr>
          <p:cNvPr id="14" name="Callout: Line 13"/>
          <p:cNvSpPr/>
          <p:nvPr/>
        </p:nvSpPr>
        <p:spPr>
          <a:xfrm>
            <a:off x="1620019" y="1006832"/>
            <a:ext cx="2992887" cy="344615"/>
          </a:xfrm>
          <a:prstGeom prst="borderCallout1">
            <a:avLst>
              <a:gd name="adj1" fmla="val 49845"/>
              <a:gd name="adj2" fmla="val 147"/>
              <a:gd name="adj3" fmla="val 96953"/>
              <a:gd name="adj4" fmla="val -2240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Current Page Icon Transparency 50% - Unlinked</a:t>
            </a:r>
          </a:p>
        </p:txBody>
      </p:sp>
      <p:sp>
        <p:nvSpPr>
          <p:cNvPr id="78" name="Callout: Line 77"/>
          <p:cNvSpPr/>
          <p:nvPr/>
        </p:nvSpPr>
        <p:spPr>
          <a:xfrm>
            <a:off x="1620019" y="1469431"/>
            <a:ext cx="2992887" cy="344615"/>
          </a:xfrm>
          <a:prstGeom prst="borderCallout1">
            <a:avLst>
              <a:gd name="adj1" fmla="val 49845"/>
              <a:gd name="adj2" fmla="val 147"/>
              <a:gd name="adj3" fmla="val 96953"/>
              <a:gd name="adj4" fmla="val -2240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All Navigation Icons – On Hover - Glow</a:t>
            </a:r>
          </a:p>
        </p:txBody>
      </p:sp>
    </p:spTree>
    <p:extLst>
      <p:ext uri="{BB962C8B-B14F-4D97-AF65-F5344CB8AC3E}">
        <p14:creationId xmlns:p14="http://schemas.microsoft.com/office/powerpoint/2010/main" val="358116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112431" y="0"/>
            <a:ext cx="5745569" cy="975044"/>
            <a:chOff x="1977656" y="-10632"/>
            <a:chExt cx="10214344" cy="1616148"/>
          </a:xfrm>
        </p:grpSpPr>
        <p:sp>
          <p:nvSpPr>
            <p:cNvPr id="6" name="Rectangle 5"/>
            <p:cNvSpPr/>
            <p:nvPr/>
          </p:nvSpPr>
          <p:spPr>
            <a:xfrm>
              <a:off x="1977656" y="-10632"/>
              <a:ext cx="10214344" cy="161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53128" y="2361"/>
              <a:ext cx="1851372" cy="32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&lt;header&gt;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109960" y="943667"/>
            <a:ext cx="5745569" cy="8544155"/>
            <a:chOff x="1977656" y="1605516"/>
            <a:chExt cx="10214344" cy="3274828"/>
          </a:xfrm>
        </p:grpSpPr>
        <p:sp>
          <p:nvSpPr>
            <p:cNvPr id="46" name="Rectangle 45"/>
            <p:cNvSpPr/>
            <p:nvPr/>
          </p:nvSpPr>
          <p:spPr>
            <a:xfrm>
              <a:off x="1977656" y="1605516"/>
              <a:ext cx="10214344" cy="32748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53128" y="1632078"/>
              <a:ext cx="1851372" cy="239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&lt;section 1&gt;</a:t>
              </a: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190182" y="194697"/>
            <a:ext cx="5615984" cy="53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9" name="TextBox 68"/>
          <p:cNvSpPr txBox="1"/>
          <p:nvPr/>
        </p:nvSpPr>
        <p:spPr>
          <a:xfrm>
            <a:off x="1241019" y="324698"/>
            <a:ext cx="55143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Background and Education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84202" y="990146"/>
            <a:ext cx="5621961" cy="5842985"/>
            <a:chOff x="1184202" y="990146"/>
            <a:chExt cx="3622591" cy="2585771"/>
          </a:xfrm>
        </p:grpSpPr>
        <p:sp>
          <p:nvSpPr>
            <p:cNvPr id="83" name="Rectangle 82"/>
            <p:cNvSpPr/>
            <p:nvPr/>
          </p:nvSpPr>
          <p:spPr>
            <a:xfrm>
              <a:off x="1184202" y="990146"/>
              <a:ext cx="3622591" cy="25857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44613" y="1447437"/>
              <a:ext cx="3501767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Army Background</a:t>
              </a:r>
            </a:p>
            <a:p>
              <a:pPr algn="ctr"/>
              <a:endParaRPr lang="en-US" sz="900" b="1" dirty="0"/>
            </a:p>
            <a:p>
              <a:pPr algn="ctr"/>
              <a:endParaRPr lang="en-US" sz="900" b="1" dirty="0"/>
            </a:p>
            <a:p>
              <a:pPr algn="ctr"/>
              <a:r>
                <a:rPr lang="en-US" sz="900" b="1" dirty="0"/>
                <a:t>Educational Background</a:t>
              </a:r>
            </a:p>
            <a:p>
              <a:pPr algn="ctr"/>
              <a:endParaRPr lang="en-US" sz="900" b="1" dirty="0"/>
            </a:p>
            <a:p>
              <a:pPr algn="ctr"/>
              <a:endParaRPr lang="en-US" sz="900" b="1" dirty="0"/>
            </a:p>
            <a:p>
              <a:pPr algn="ctr"/>
              <a:r>
                <a:rPr lang="en-US" sz="900" b="1" dirty="0"/>
                <a:t>Certifications and Training</a:t>
              </a:r>
            </a:p>
            <a:p>
              <a:pPr algn="ctr"/>
              <a:endParaRPr lang="en-US" sz="900" b="1" dirty="0"/>
            </a:p>
            <a:p>
              <a:pPr algn="ctr"/>
              <a:endParaRPr lang="en-US" sz="900" b="1" dirty="0"/>
            </a:p>
            <a:p>
              <a:pPr algn="ctr"/>
              <a:r>
                <a:rPr lang="en-US" sz="900" b="1" dirty="0"/>
                <a:t>Accolades</a:t>
              </a:r>
            </a:p>
            <a:p>
              <a:pPr algn="ctr"/>
              <a:endParaRPr lang="en-US" sz="900" b="1" dirty="0"/>
            </a:p>
            <a:p>
              <a:pPr algn="ctr"/>
              <a:endParaRPr lang="en-US" sz="900" b="1" dirty="0"/>
            </a:p>
            <a:p>
              <a:pPr algn="ctr"/>
              <a:r>
                <a:rPr lang="en-US" sz="900" b="1" dirty="0"/>
                <a:t>Goals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84201" y="6816573"/>
            <a:ext cx="5621965" cy="2592709"/>
            <a:chOff x="4867204" y="986953"/>
            <a:chExt cx="1938963" cy="2592709"/>
          </a:xfrm>
        </p:grpSpPr>
        <p:sp>
          <p:nvSpPr>
            <p:cNvPr id="123" name="Rectangle 122"/>
            <p:cNvSpPr/>
            <p:nvPr/>
          </p:nvSpPr>
          <p:spPr>
            <a:xfrm>
              <a:off x="4870585" y="990698"/>
              <a:ext cx="1935581" cy="25852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4867204" y="986953"/>
              <a:ext cx="1938963" cy="256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4870585" y="1003511"/>
              <a:ext cx="1830130" cy="25761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4951693" y="1803703"/>
              <a:ext cx="1749022" cy="715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PROGRAM ICONS</a:t>
              </a:r>
            </a:p>
            <a:p>
              <a:pPr algn="ctr"/>
              <a:r>
                <a:rPr lang="en-US" sz="675" dirty="0"/>
                <a:t>AND</a:t>
              </a:r>
            </a:p>
            <a:p>
              <a:pPr algn="ctr"/>
              <a:r>
                <a:rPr lang="en-US" sz="675" dirty="0"/>
                <a:t>PROFIENCY RATINGS</a:t>
              </a:r>
            </a:p>
            <a:p>
              <a:pPr algn="ctr"/>
              <a:endParaRPr lang="en-US" sz="675" dirty="0"/>
            </a:p>
            <a:p>
              <a:pPr algn="ctr"/>
              <a:r>
                <a:rPr lang="en-US" sz="675" dirty="0"/>
                <a:t>(Adobe AE, AI, ID, PS, PR)</a:t>
              </a:r>
            </a:p>
            <a:p>
              <a:pPr algn="ctr"/>
              <a:r>
                <a:rPr lang="en-US" sz="675" dirty="0"/>
                <a:t>(MS Word, PowerPoint, Excel, Database)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-5785"/>
            <a:ext cx="6858000" cy="10075963"/>
            <a:chOff x="0" y="-5785"/>
            <a:chExt cx="6858000" cy="10075963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-5785"/>
              <a:ext cx="1109050" cy="10064185"/>
              <a:chOff x="0" y="-5785"/>
              <a:chExt cx="1109050" cy="1006418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0" y="196"/>
                <a:ext cx="1109050" cy="1005820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5518" y="13485"/>
                <a:ext cx="1041397" cy="196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675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383" y="1707"/>
                <a:ext cx="801429" cy="38561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0" y="-5785"/>
                <a:ext cx="801429" cy="38636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0" y="196"/>
                <a:ext cx="801429" cy="38576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42282" y="699951"/>
                <a:ext cx="765912" cy="1962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dirty="0"/>
                  <a:t>MENU IMAGE</a:t>
                </a: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618623" y="1154061"/>
                <a:ext cx="386155" cy="2304447"/>
                <a:chOff x="1046610" y="1859928"/>
                <a:chExt cx="495110" cy="2954658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046610" y="1859928"/>
                  <a:ext cx="495110" cy="562330"/>
                  <a:chOff x="-1324450" y="582834"/>
                  <a:chExt cx="495110" cy="562330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-1321443" y="599895"/>
                    <a:ext cx="489097" cy="489098"/>
                    <a:chOff x="-1318437" y="552893"/>
                    <a:chExt cx="489097" cy="489098"/>
                  </a:xfrm>
                </p:grpSpPr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-1318437" y="552893"/>
                      <a:ext cx="489097" cy="48909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50"/>
                    </a:p>
                  </p:txBody>
                </p:sp>
                <p:cxnSp>
                  <p:nvCxnSpPr>
                    <p:cNvPr id="21" name="Straight Connector 20"/>
                    <p:cNvCxnSpPr>
                      <a:stCxn id="19" idx="1"/>
                      <a:endCxn id="19" idx="5"/>
                    </p:cNvCxnSpPr>
                    <p:nvPr/>
                  </p:nvCxnSpPr>
                  <p:spPr>
                    <a:xfrm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>
                      <a:stCxn id="19" idx="7"/>
                      <a:endCxn id="19" idx="3"/>
                    </p:cNvCxnSpPr>
                    <p:nvPr/>
                  </p:nvCxnSpPr>
                  <p:spPr>
                    <a:xfrm flipH="1"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-1324450" y="582834"/>
                    <a:ext cx="495110" cy="562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50" b="1" dirty="0"/>
                      <a:t>H</a:t>
                    </a: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1046610" y="2455352"/>
                  <a:ext cx="495110" cy="562330"/>
                  <a:chOff x="-1324450" y="1178258"/>
                  <a:chExt cx="495110" cy="562330"/>
                </a:xfrm>
              </p:grpSpPr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-1321443" y="1195319"/>
                    <a:ext cx="489097" cy="489098"/>
                    <a:chOff x="-1318437" y="552893"/>
                    <a:chExt cx="489097" cy="489098"/>
                  </a:xfrm>
                </p:grpSpPr>
                <p:sp>
                  <p:nvSpPr>
                    <p:cNvPr id="36" name="Oval 35"/>
                    <p:cNvSpPr/>
                    <p:nvPr/>
                  </p:nvSpPr>
                  <p:spPr>
                    <a:xfrm>
                      <a:off x="-1318437" y="552893"/>
                      <a:ext cx="489097" cy="48909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50"/>
                    </a:p>
                  </p:txBody>
                </p:sp>
                <p:cxnSp>
                  <p:nvCxnSpPr>
                    <p:cNvPr id="37" name="Straight Connector 36"/>
                    <p:cNvCxnSpPr>
                      <a:stCxn id="36" idx="1"/>
                      <a:endCxn id="36" idx="5"/>
                    </p:cNvCxnSpPr>
                    <p:nvPr/>
                  </p:nvCxnSpPr>
                  <p:spPr>
                    <a:xfrm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>
                      <a:stCxn id="36" idx="7"/>
                      <a:endCxn id="36" idx="3"/>
                    </p:cNvCxnSpPr>
                    <p:nvPr/>
                  </p:nvCxnSpPr>
                  <p:spPr>
                    <a:xfrm flipH="1"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-1324450" y="1178258"/>
                    <a:ext cx="495110" cy="562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50" b="1" dirty="0"/>
                      <a:t>1</a:t>
                    </a:r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1046610" y="3072041"/>
                  <a:ext cx="495110" cy="562330"/>
                  <a:chOff x="-1324450" y="1794947"/>
                  <a:chExt cx="495110" cy="562330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-1321443" y="1812008"/>
                    <a:ext cx="489097" cy="489098"/>
                    <a:chOff x="-1318437" y="552893"/>
                    <a:chExt cx="489097" cy="489098"/>
                  </a:xfrm>
                </p:grpSpPr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-1318437" y="552893"/>
                      <a:ext cx="489097" cy="48909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50"/>
                    </a:p>
                  </p:txBody>
                </p:sp>
                <p:cxnSp>
                  <p:nvCxnSpPr>
                    <p:cNvPr id="50" name="Straight Connector 49"/>
                    <p:cNvCxnSpPr>
                      <a:stCxn id="45" idx="1"/>
                      <a:endCxn id="45" idx="5"/>
                    </p:cNvCxnSpPr>
                    <p:nvPr/>
                  </p:nvCxnSpPr>
                  <p:spPr>
                    <a:xfrm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>
                      <a:stCxn id="45" idx="7"/>
                      <a:endCxn id="45" idx="3"/>
                    </p:cNvCxnSpPr>
                    <p:nvPr/>
                  </p:nvCxnSpPr>
                  <p:spPr>
                    <a:xfrm flipH="1"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-1324450" y="1794947"/>
                    <a:ext cx="495110" cy="562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50" b="1" dirty="0"/>
                      <a:t>2</a:t>
                    </a: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1046610" y="3656832"/>
                  <a:ext cx="495110" cy="562330"/>
                  <a:chOff x="-1335082" y="2379738"/>
                  <a:chExt cx="495110" cy="56233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-1332075" y="2396799"/>
                    <a:ext cx="489097" cy="489098"/>
                    <a:chOff x="-1318437" y="552893"/>
                    <a:chExt cx="489097" cy="489098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-1318437" y="552893"/>
                      <a:ext cx="489097" cy="48909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50"/>
                    </a:p>
                  </p:txBody>
                </p:sp>
                <p:cxnSp>
                  <p:nvCxnSpPr>
                    <p:cNvPr id="55" name="Straight Connector 54"/>
                    <p:cNvCxnSpPr>
                      <a:stCxn id="54" idx="1"/>
                      <a:endCxn id="54" idx="5"/>
                    </p:cNvCxnSpPr>
                    <p:nvPr/>
                  </p:nvCxnSpPr>
                  <p:spPr>
                    <a:xfrm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/>
                    <p:cNvCxnSpPr>
                      <a:stCxn id="54" idx="7"/>
                      <a:endCxn id="54" idx="3"/>
                    </p:cNvCxnSpPr>
                    <p:nvPr/>
                  </p:nvCxnSpPr>
                  <p:spPr>
                    <a:xfrm flipH="1"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-1335082" y="2379738"/>
                    <a:ext cx="495110" cy="562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50" b="1" dirty="0"/>
                      <a:t>3</a:t>
                    </a: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1046610" y="4252256"/>
                  <a:ext cx="495110" cy="562330"/>
                  <a:chOff x="-1345715" y="2975162"/>
                  <a:chExt cx="495110" cy="562330"/>
                </a:xfrm>
              </p:grpSpPr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-1342708" y="2992223"/>
                    <a:ext cx="489097" cy="489098"/>
                    <a:chOff x="-1318437" y="552893"/>
                    <a:chExt cx="489097" cy="489098"/>
                  </a:xfrm>
                </p:grpSpPr>
                <p:sp>
                  <p:nvSpPr>
                    <p:cNvPr id="61" name="Oval 60"/>
                    <p:cNvSpPr/>
                    <p:nvPr/>
                  </p:nvSpPr>
                  <p:spPr>
                    <a:xfrm>
                      <a:off x="-1318437" y="552893"/>
                      <a:ext cx="489097" cy="48909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50"/>
                    </a:p>
                  </p:txBody>
                </p:sp>
                <p:cxnSp>
                  <p:nvCxnSpPr>
                    <p:cNvPr id="62" name="Straight Connector 61"/>
                    <p:cNvCxnSpPr>
                      <a:stCxn id="61" idx="1"/>
                      <a:endCxn id="61" idx="5"/>
                    </p:cNvCxnSpPr>
                    <p:nvPr/>
                  </p:nvCxnSpPr>
                  <p:spPr>
                    <a:xfrm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>
                      <a:stCxn id="61" idx="7"/>
                      <a:endCxn id="61" idx="3"/>
                    </p:cNvCxnSpPr>
                    <p:nvPr/>
                  </p:nvCxnSpPr>
                  <p:spPr>
                    <a:xfrm flipH="1"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-1345715" y="2975162"/>
                    <a:ext cx="495110" cy="562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50" b="1" dirty="0"/>
                      <a:t>C</a:t>
                    </a:r>
                  </a:p>
                </p:txBody>
              </p:sp>
            </p:grpSp>
          </p:grpSp>
        </p:grpSp>
        <p:grpSp>
          <p:nvGrpSpPr>
            <p:cNvPr id="74" name="Group 73"/>
            <p:cNvGrpSpPr/>
            <p:nvPr/>
          </p:nvGrpSpPr>
          <p:grpSpPr>
            <a:xfrm>
              <a:off x="3381" y="3741189"/>
              <a:ext cx="6854619" cy="6328989"/>
              <a:chOff x="3381" y="3741189"/>
              <a:chExt cx="6854619" cy="6328989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1109050" y="9499601"/>
                <a:ext cx="5748950" cy="552010"/>
                <a:chOff x="1109050" y="6690388"/>
                <a:chExt cx="5748950" cy="267625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1109050" y="6690388"/>
                  <a:ext cx="5748950" cy="2676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3461135" y="6696367"/>
                  <a:ext cx="1041397" cy="1962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75" dirty="0"/>
                    <a:t>&lt;footer&gt;</a:t>
                  </a: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1184201" y="6739192"/>
                  <a:ext cx="5621965" cy="15300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1184201" y="6744703"/>
                  <a:ext cx="5621965" cy="187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19" b="1" dirty="0"/>
                    <a:t>Copyright information – Last Update – Web Administrator</a:t>
                  </a: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3381" y="3741189"/>
                <a:ext cx="808194" cy="6328989"/>
                <a:chOff x="3381" y="3741189"/>
                <a:chExt cx="808194" cy="6328989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4636" y="3762052"/>
                  <a:ext cx="801429" cy="629634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3381" y="3741189"/>
                  <a:ext cx="808194" cy="6328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H="1">
                  <a:off x="3381" y="3747170"/>
                  <a:ext cx="801430" cy="63044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Box 79"/>
                <p:cNvSpPr txBox="1"/>
                <p:nvPr/>
              </p:nvSpPr>
              <p:spPr>
                <a:xfrm>
                  <a:off x="38898" y="6723357"/>
                  <a:ext cx="765912" cy="30008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75" dirty="0"/>
                    <a:t>MENU IMAGE</a:t>
                  </a:r>
                </a:p>
                <a:p>
                  <a:pPr algn="ctr"/>
                  <a:r>
                    <a:rPr lang="en-US" sz="675" dirty="0"/>
                    <a:t>EXTENSION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6806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00388"/>
            <a:ext cx="1109050" cy="385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1" name="TextBox 40"/>
          <p:cNvSpPr txBox="1"/>
          <p:nvPr/>
        </p:nvSpPr>
        <p:spPr>
          <a:xfrm>
            <a:off x="35518" y="3113677"/>
            <a:ext cx="104139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75" dirty="0"/>
          </a:p>
        </p:txBody>
      </p:sp>
      <p:sp>
        <p:nvSpPr>
          <p:cNvPr id="46" name="Rectangle 45"/>
          <p:cNvSpPr/>
          <p:nvPr/>
        </p:nvSpPr>
        <p:spPr>
          <a:xfrm>
            <a:off x="1103733" y="896158"/>
            <a:ext cx="5745569" cy="8614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" name="Rectangle 10"/>
          <p:cNvSpPr/>
          <p:nvPr/>
        </p:nvSpPr>
        <p:spPr>
          <a:xfrm>
            <a:off x="3383" y="3101899"/>
            <a:ext cx="801429" cy="38561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3094407"/>
            <a:ext cx="801429" cy="3863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0" y="3100388"/>
            <a:ext cx="801429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282" y="3800143"/>
            <a:ext cx="765912" cy="1962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MENU IMAGE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18623" y="4254253"/>
            <a:ext cx="386155" cy="2304447"/>
            <a:chOff x="1046610" y="1859928"/>
            <a:chExt cx="495110" cy="2954658"/>
          </a:xfrm>
        </p:grpSpPr>
        <p:grpSp>
          <p:nvGrpSpPr>
            <p:cNvPr id="25" name="Group 24"/>
            <p:cNvGrpSpPr/>
            <p:nvPr/>
          </p:nvGrpSpPr>
          <p:grpSpPr>
            <a:xfrm>
              <a:off x="1046610" y="1859928"/>
              <a:ext cx="495110" cy="562330"/>
              <a:chOff x="-1324450" y="582834"/>
              <a:chExt cx="495110" cy="56233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-1321443" y="599895"/>
                <a:ext cx="489097" cy="489098"/>
                <a:chOff x="-1318437" y="552893"/>
                <a:chExt cx="489097" cy="489098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21" name="Straight Connector 20"/>
                <p:cNvCxnSpPr>
                  <a:stCxn id="19" idx="1"/>
                  <a:endCxn id="19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7"/>
                  <a:endCxn id="19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-1324450" y="582834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H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046610" y="2455352"/>
              <a:ext cx="495110" cy="562330"/>
              <a:chOff x="-1324450" y="1178258"/>
              <a:chExt cx="495110" cy="56233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-1321443" y="1195319"/>
                <a:ext cx="489097" cy="489098"/>
                <a:chOff x="-1318437" y="552893"/>
                <a:chExt cx="489097" cy="489098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37" name="Straight Connector 36"/>
                <p:cNvCxnSpPr>
                  <a:stCxn id="36" idx="1"/>
                  <a:endCxn id="36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36" idx="7"/>
                  <a:endCxn id="36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/>
              <p:cNvSpPr txBox="1"/>
              <p:nvPr/>
            </p:nvSpPr>
            <p:spPr>
              <a:xfrm>
                <a:off x="-1324450" y="1178258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046610" y="3072041"/>
              <a:ext cx="495110" cy="562330"/>
              <a:chOff x="-1324450" y="1794947"/>
              <a:chExt cx="495110" cy="56233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1321443" y="1812008"/>
                <a:ext cx="489097" cy="489098"/>
                <a:chOff x="-1318437" y="552893"/>
                <a:chExt cx="489097" cy="489098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50" name="Straight Connector 49"/>
                <p:cNvCxnSpPr>
                  <a:stCxn id="45" idx="1"/>
                  <a:endCxn id="45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stCxn id="45" idx="7"/>
                  <a:endCxn id="45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/>
              <p:cNvSpPr txBox="1"/>
              <p:nvPr/>
            </p:nvSpPr>
            <p:spPr>
              <a:xfrm>
                <a:off x="-1324450" y="1794947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2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046610" y="3656832"/>
              <a:ext cx="495110" cy="562330"/>
              <a:chOff x="-1335082" y="2379738"/>
              <a:chExt cx="495110" cy="56233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-1332075" y="2396799"/>
                <a:ext cx="489097" cy="489098"/>
                <a:chOff x="-1318437" y="552893"/>
                <a:chExt cx="489097" cy="489098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55" name="Straight Connector 54"/>
                <p:cNvCxnSpPr>
                  <a:stCxn id="54" idx="1"/>
                  <a:endCxn id="54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54" idx="7"/>
                  <a:endCxn id="54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-1335082" y="2379738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3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046610" y="4252256"/>
              <a:ext cx="495110" cy="562330"/>
              <a:chOff x="-1345715" y="2975162"/>
              <a:chExt cx="495110" cy="56233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-1342708" y="2992223"/>
                <a:ext cx="489097" cy="489098"/>
                <a:chOff x="-1318437" y="552893"/>
                <a:chExt cx="489097" cy="489098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62" name="Straight Connector 61"/>
                <p:cNvCxnSpPr>
                  <a:stCxn id="61" idx="1"/>
                  <a:endCxn id="61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stCxn id="61" idx="7"/>
                  <a:endCxn id="61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/>
              <p:cNvSpPr txBox="1"/>
              <p:nvPr/>
            </p:nvSpPr>
            <p:spPr>
              <a:xfrm>
                <a:off x="-1345715" y="2975162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C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112431" y="0"/>
            <a:ext cx="5745569" cy="933007"/>
            <a:chOff x="1112431" y="3094407"/>
            <a:chExt cx="5745569" cy="933007"/>
          </a:xfrm>
        </p:grpSpPr>
        <p:grpSp>
          <p:nvGrpSpPr>
            <p:cNvPr id="32" name="Group 31"/>
            <p:cNvGrpSpPr/>
            <p:nvPr/>
          </p:nvGrpSpPr>
          <p:grpSpPr>
            <a:xfrm>
              <a:off x="1112431" y="3094407"/>
              <a:ext cx="5745569" cy="933007"/>
              <a:chOff x="1977656" y="-10632"/>
              <a:chExt cx="10214344" cy="161614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977656" y="-10632"/>
                <a:ext cx="10214344" cy="16161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153128" y="2361"/>
                <a:ext cx="1851372" cy="33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dirty="0"/>
                  <a:t>&lt;header&gt;</a:t>
                </a: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1190182" y="3269489"/>
              <a:ext cx="5615984" cy="5306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41019" y="3399490"/>
              <a:ext cx="55143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/>
                <a:t>Graphic Design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83364" y="1024501"/>
            <a:ext cx="1482197" cy="1263413"/>
            <a:chOff x="8834265" y="1711008"/>
            <a:chExt cx="2241510" cy="2059934"/>
          </a:xfrm>
        </p:grpSpPr>
        <p:sp>
          <p:nvSpPr>
            <p:cNvPr id="73" name="Rectangle 72"/>
            <p:cNvSpPr/>
            <p:nvPr/>
          </p:nvSpPr>
          <p:spPr>
            <a:xfrm>
              <a:off x="8846289" y="1717668"/>
              <a:ext cx="2229486" cy="20379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840276" y="1711008"/>
              <a:ext cx="2216670" cy="2020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8834265" y="1734809"/>
              <a:ext cx="2241510" cy="2036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990478" y="2538210"/>
              <a:ext cx="1918527" cy="9800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GRAPHIC DESIGNS</a:t>
              </a:r>
            </a:p>
            <a:p>
              <a:pPr algn="ctr"/>
              <a:r>
                <a:rPr lang="en-US" sz="675" dirty="0"/>
                <a:t>IMAGE 1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3074633" y="1015674"/>
            <a:ext cx="3480198" cy="1263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67" name="Group 66"/>
          <p:cNvGrpSpPr/>
          <p:nvPr/>
        </p:nvGrpSpPr>
        <p:grpSpPr>
          <a:xfrm>
            <a:off x="1182811" y="2437647"/>
            <a:ext cx="1482198" cy="1263414"/>
            <a:chOff x="8834265" y="1711008"/>
            <a:chExt cx="2241510" cy="2059934"/>
          </a:xfrm>
        </p:grpSpPr>
        <p:sp>
          <p:nvSpPr>
            <p:cNvPr id="72" name="Rectangle 71"/>
            <p:cNvSpPr/>
            <p:nvPr/>
          </p:nvSpPr>
          <p:spPr>
            <a:xfrm>
              <a:off x="8846289" y="1717668"/>
              <a:ext cx="2229486" cy="20379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8840276" y="1711008"/>
              <a:ext cx="2216670" cy="2020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8834265" y="1734809"/>
              <a:ext cx="2241510" cy="2036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990478" y="2538210"/>
              <a:ext cx="1918527" cy="9800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GRAPHIC DESIGNS</a:t>
              </a:r>
            </a:p>
            <a:p>
              <a:pPr algn="ctr"/>
              <a:r>
                <a:rPr lang="en-US" sz="675" dirty="0"/>
                <a:t>IMAGE 2</a:t>
              </a:r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3079493" y="2438211"/>
            <a:ext cx="3480199" cy="1263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89" name="Group 88"/>
          <p:cNvGrpSpPr/>
          <p:nvPr/>
        </p:nvGrpSpPr>
        <p:grpSpPr>
          <a:xfrm>
            <a:off x="1195239" y="3851358"/>
            <a:ext cx="1482197" cy="1263414"/>
            <a:chOff x="8834265" y="1711008"/>
            <a:chExt cx="2241510" cy="2059934"/>
          </a:xfrm>
        </p:grpSpPr>
        <p:sp>
          <p:nvSpPr>
            <p:cNvPr id="90" name="Rectangle 89"/>
            <p:cNvSpPr/>
            <p:nvPr/>
          </p:nvSpPr>
          <p:spPr>
            <a:xfrm>
              <a:off x="8846289" y="1717668"/>
              <a:ext cx="2229486" cy="20379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8840276" y="1711008"/>
              <a:ext cx="2216670" cy="2020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8834265" y="1734809"/>
              <a:ext cx="2241510" cy="2036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8990478" y="2538210"/>
              <a:ext cx="1918527" cy="9800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GRAPHIC DESIGNS</a:t>
              </a:r>
            </a:p>
            <a:p>
              <a:pPr algn="ctr"/>
              <a:r>
                <a:rPr lang="en-US" sz="675" dirty="0"/>
                <a:t>IMAGE 3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3083660" y="3854856"/>
            <a:ext cx="3480198" cy="1263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99" name="Group 98"/>
          <p:cNvGrpSpPr/>
          <p:nvPr/>
        </p:nvGrpSpPr>
        <p:grpSpPr>
          <a:xfrm>
            <a:off x="1187445" y="5276902"/>
            <a:ext cx="1482198" cy="1263414"/>
            <a:chOff x="8834265" y="1711008"/>
            <a:chExt cx="2241510" cy="2059934"/>
          </a:xfrm>
        </p:grpSpPr>
        <p:sp>
          <p:nvSpPr>
            <p:cNvPr id="100" name="Rectangle 99"/>
            <p:cNvSpPr/>
            <p:nvPr/>
          </p:nvSpPr>
          <p:spPr>
            <a:xfrm>
              <a:off x="8846289" y="1717668"/>
              <a:ext cx="2229486" cy="20379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8840276" y="1711008"/>
              <a:ext cx="2216670" cy="2020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8834265" y="1734809"/>
              <a:ext cx="2241510" cy="2036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8990478" y="2538210"/>
              <a:ext cx="1918527" cy="9800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GRAPHIC DESIGNS</a:t>
              </a:r>
            </a:p>
            <a:p>
              <a:pPr algn="ctr"/>
              <a:r>
                <a:rPr lang="en-US" sz="675" dirty="0"/>
                <a:t>IMAGE 4</a:t>
              </a:r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3074632" y="5268003"/>
            <a:ext cx="3480199" cy="1263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04" name="Group 103"/>
          <p:cNvGrpSpPr/>
          <p:nvPr/>
        </p:nvGrpSpPr>
        <p:grpSpPr>
          <a:xfrm>
            <a:off x="1184803" y="6690049"/>
            <a:ext cx="1482198" cy="1263414"/>
            <a:chOff x="8834265" y="1711008"/>
            <a:chExt cx="2241510" cy="2059934"/>
          </a:xfrm>
        </p:grpSpPr>
        <p:sp>
          <p:nvSpPr>
            <p:cNvPr id="105" name="Rectangle 104"/>
            <p:cNvSpPr/>
            <p:nvPr/>
          </p:nvSpPr>
          <p:spPr>
            <a:xfrm>
              <a:off x="8846289" y="1717668"/>
              <a:ext cx="2229486" cy="20379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8840276" y="1711008"/>
              <a:ext cx="2216670" cy="2020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8834265" y="1734809"/>
              <a:ext cx="2241510" cy="2036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990478" y="2538210"/>
              <a:ext cx="1918527" cy="9800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GRAPHIC DESIGNS</a:t>
              </a:r>
            </a:p>
            <a:p>
              <a:pPr algn="ctr"/>
              <a:r>
                <a:rPr lang="en-US" sz="675" dirty="0"/>
                <a:t>IMAGE 5</a:t>
              </a:r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3077403" y="6690540"/>
            <a:ext cx="3480198" cy="1263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09" name="Group 108"/>
          <p:cNvGrpSpPr/>
          <p:nvPr/>
        </p:nvGrpSpPr>
        <p:grpSpPr>
          <a:xfrm>
            <a:off x="1205395" y="8103686"/>
            <a:ext cx="1482198" cy="1263414"/>
            <a:chOff x="8834265" y="1711008"/>
            <a:chExt cx="2241510" cy="2059934"/>
          </a:xfrm>
        </p:grpSpPr>
        <p:sp>
          <p:nvSpPr>
            <p:cNvPr id="110" name="Rectangle 109"/>
            <p:cNvSpPr/>
            <p:nvPr/>
          </p:nvSpPr>
          <p:spPr>
            <a:xfrm>
              <a:off x="8846289" y="1717668"/>
              <a:ext cx="2229486" cy="20379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8840276" y="1711008"/>
              <a:ext cx="2216670" cy="2020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8834265" y="1734809"/>
              <a:ext cx="2241510" cy="2036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8990478" y="2538210"/>
              <a:ext cx="1918527" cy="9800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GRAPHIC DESIGNS</a:t>
              </a:r>
            </a:p>
            <a:p>
              <a:pPr algn="ctr"/>
              <a:r>
                <a:rPr lang="en-US" sz="675" dirty="0"/>
                <a:t>IMAGE 6</a:t>
              </a: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3089732" y="8107184"/>
            <a:ext cx="3480198" cy="1263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87" name="Group 86"/>
          <p:cNvGrpSpPr/>
          <p:nvPr/>
        </p:nvGrpSpPr>
        <p:grpSpPr>
          <a:xfrm>
            <a:off x="0" y="-5785"/>
            <a:ext cx="6858000" cy="10075963"/>
            <a:chOff x="0" y="-5785"/>
            <a:chExt cx="6858000" cy="10075963"/>
          </a:xfrm>
        </p:grpSpPr>
        <p:grpSp>
          <p:nvGrpSpPr>
            <p:cNvPr id="88" name="Group 87"/>
            <p:cNvGrpSpPr/>
            <p:nvPr/>
          </p:nvGrpSpPr>
          <p:grpSpPr>
            <a:xfrm>
              <a:off x="0" y="-5785"/>
              <a:ext cx="1109050" cy="10064185"/>
              <a:chOff x="0" y="-5785"/>
              <a:chExt cx="1109050" cy="10064185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0" y="196"/>
                <a:ext cx="1109050" cy="1005820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5518" y="13485"/>
                <a:ext cx="1041397" cy="196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675" dirty="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383" y="1707"/>
                <a:ext cx="801429" cy="38561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0" y="-5785"/>
                <a:ext cx="801429" cy="38636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0" y="196"/>
                <a:ext cx="801429" cy="38576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>
                <a:off x="42282" y="699951"/>
                <a:ext cx="765912" cy="1962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dirty="0"/>
                  <a:t>MENU IMAGE</a:t>
                </a: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618623" y="1154061"/>
                <a:ext cx="386155" cy="2304447"/>
                <a:chOff x="1046610" y="1859928"/>
                <a:chExt cx="495110" cy="2954658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1046610" y="1859928"/>
                  <a:ext cx="495110" cy="562330"/>
                  <a:chOff x="-1324450" y="582834"/>
                  <a:chExt cx="495110" cy="562330"/>
                </a:xfrm>
              </p:grpSpPr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-1321443" y="599895"/>
                    <a:ext cx="489097" cy="489098"/>
                    <a:chOff x="-1318437" y="552893"/>
                    <a:chExt cx="489097" cy="489098"/>
                  </a:xfrm>
                </p:grpSpPr>
                <p:sp>
                  <p:nvSpPr>
                    <p:cNvPr id="159" name="Oval 158"/>
                    <p:cNvSpPr/>
                    <p:nvPr/>
                  </p:nvSpPr>
                  <p:spPr>
                    <a:xfrm>
                      <a:off x="-1318437" y="552893"/>
                      <a:ext cx="489097" cy="48909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50"/>
                    </a:p>
                  </p:txBody>
                </p:sp>
                <p:cxnSp>
                  <p:nvCxnSpPr>
                    <p:cNvPr id="160" name="Straight Connector 159"/>
                    <p:cNvCxnSpPr>
                      <a:stCxn id="159" idx="1"/>
                      <a:endCxn id="159" idx="5"/>
                    </p:cNvCxnSpPr>
                    <p:nvPr/>
                  </p:nvCxnSpPr>
                  <p:spPr>
                    <a:xfrm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Straight Connector 160"/>
                    <p:cNvCxnSpPr>
                      <a:stCxn id="159" idx="7"/>
                      <a:endCxn id="159" idx="3"/>
                    </p:cNvCxnSpPr>
                    <p:nvPr/>
                  </p:nvCxnSpPr>
                  <p:spPr>
                    <a:xfrm flipH="1"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-1324450" y="582834"/>
                    <a:ext cx="495110" cy="562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50" b="1" dirty="0"/>
                      <a:t>H</a:t>
                    </a:r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1046610" y="2455352"/>
                  <a:ext cx="495110" cy="562330"/>
                  <a:chOff x="-1324450" y="1178258"/>
                  <a:chExt cx="495110" cy="562330"/>
                </a:xfrm>
              </p:grpSpPr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-1321443" y="1195319"/>
                    <a:ext cx="489097" cy="489098"/>
                    <a:chOff x="-1318437" y="552893"/>
                    <a:chExt cx="489097" cy="489098"/>
                  </a:xfrm>
                </p:grpSpPr>
                <p:sp>
                  <p:nvSpPr>
                    <p:cNvPr id="154" name="Oval 153"/>
                    <p:cNvSpPr/>
                    <p:nvPr/>
                  </p:nvSpPr>
                  <p:spPr>
                    <a:xfrm>
                      <a:off x="-1318437" y="552893"/>
                      <a:ext cx="489097" cy="48909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50"/>
                    </a:p>
                  </p:txBody>
                </p:sp>
                <p:cxnSp>
                  <p:nvCxnSpPr>
                    <p:cNvPr id="155" name="Straight Connector 154"/>
                    <p:cNvCxnSpPr>
                      <a:stCxn id="154" idx="1"/>
                      <a:endCxn id="154" idx="5"/>
                    </p:cNvCxnSpPr>
                    <p:nvPr/>
                  </p:nvCxnSpPr>
                  <p:spPr>
                    <a:xfrm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/>
                    <p:cNvCxnSpPr>
                      <a:stCxn id="154" idx="7"/>
                      <a:endCxn id="154" idx="3"/>
                    </p:cNvCxnSpPr>
                    <p:nvPr/>
                  </p:nvCxnSpPr>
                  <p:spPr>
                    <a:xfrm flipH="1"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-1324450" y="1178258"/>
                    <a:ext cx="495110" cy="562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50" b="1" dirty="0"/>
                      <a:t>1</a:t>
                    </a:r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1046610" y="3072041"/>
                  <a:ext cx="495110" cy="562330"/>
                  <a:chOff x="-1324450" y="1794947"/>
                  <a:chExt cx="495110" cy="562330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-1321443" y="1812008"/>
                    <a:ext cx="489097" cy="489098"/>
                    <a:chOff x="-1318437" y="552893"/>
                    <a:chExt cx="489097" cy="489098"/>
                  </a:xfrm>
                </p:grpSpPr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-1318437" y="552893"/>
                      <a:ext cx="489097" cy="48909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50"/>
                    </a:p>
                  </p:txBody>
                </p:sp>
                <p:cxnSp>
                  <p:nvCxnSpPr>
                    <p:cNvPr id="150" name="Straight Connector 149"/>
                    <p:cNvCxnSpPr>
                      <a:stCxn id="149" idx="1"/>
                      <a:endCxn id="149" idx="5"/>
                    </p:cNvCxnSpPr>
                    <p:nvPr/>
                  </p:nvCxnSpPr>
                  <p:spPr>
                    <a:xfrm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Straight Connector 150"/>
                    <p:cNvCxnSpPr>
                      <a:stCxn id="149" idx="7"/>
                      <a:endCxn id="149" idx="3"/>
                    </p:cNvCxnSpPr>
                    <p:nvPr/>
                  </p:nvCxnSpPr>
                  <p:spPr>
                    <a:xfrm flipH="1"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-1324450" y="1794947"/>
                    <a:ext cx="495110" cy="562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50" b="1" dirty="0"/>
                      <a:t>2</a:t>
                    </a:r>
                  </a:p>
                </p:txBody>
              </p: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046610" y="3656832"/>
                  <a:ext cx="495110" cy="562330"/>
                  <a:chOff x="-1335082" y="2379738"/>
                  <a:chExt cx="495110" cy="562330"/>
                </a:xfrm>
              </p:grpSpPr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-1332075" y="2396799"/>
                    <a:ext cx="489097" cy="489098"/>
                    <a:chOff x="-1318437" y="552893"/>
                    <a:chExt cx="489097" cy="489098"/>
                  </a:xfrm>
                </p:grpSpPr>
                <p:sp>
                  <p:nvSpPr>
                    <p:cNvPr id="144" name="Oval 143"/>
                    <p:cNvSpPr/>
                    <p:nvPr/>
                  </p:nvSpPr>
                  <p:spPr>
                    <a:xfrm>
                      <a:off x="-1318437" y="552893"/>
                      <a:ext cx="489097" cy="48909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50"/>
                    </a:p>
                  </p:txBody>
                </p:sp>
                <p:cxnSp>
                  <p:nvCxnSpPr>
                    <p:cNvPr id="145" name="Straight Connector 144"/>
                    <p:cNvCxnSpPr>
                      <a:stCxn id="144" idx="1"/>
                      <a:endCxn id="144" idx="5"/>
                    </p:cNvCxnSpPr>
                    <p:nvPr/>
                  </p:nvCxnSpPr>
                  <p:spPr>
                    <a:xfrm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>
                      <a:stCxn id="144" idx="7"/>
                      <a:endCxn id="144" idx="3"/>
                    </p:cNvCxnSpPr>
                    <p:nvPr/>
                  </p:nvCxnSpPr>
                  <p:spPr>
                    <a:xfrm flipH="1"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-1335082" y="2379738"/>
                    <a:ext cx="495110" cy="562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50" b="1" dirty="0"/>
                      <a:t>3</a:t>
                    </a:r>
                  </a:p>
                </p:txBody>
              </p: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046610" y="4252256"/>
                  <a:ext cx="495110" cy="562330"/>
                  <a:chOff x="-1345715" y="2975162"/>
                  <a:chExt cx="495110" cy="562330"/>
                </a:xfrm>
              </p:grpSpPr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-1342708" y="2992223"/>
                    <a:ext cx="489097" cy="489098"/>
                    <a:chOff x="-1318437" y="552893"/>
                    <a:chExt cx="489097" cy="489098"/>
                  </a:xfrm>
                </p:grpSpPr>
                <p:sp>
                  <p:nvSpPr>
                    <p:cNvPr id="139" name="Oval 138"/>
                    <p:cNvSpPr/>
                    <p:nvPr/>
                  </p:nvSpPr>
                  <p:spPr>
                    <a:xfrm>
                      <a:off x="-1318437" y="552893"/>
                      <a:ext cx="489097" cy="48909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50"/>
                    </a:p>
                  </p:txBody>
                </p:sp>
                <p:cxnSp>
                  <p:nvCxnSpPr>
                    <p:cNvPr id="140" name="Straight Connector 139"/>
                    <p:cNvCxnSpPr>
                      <a:stCxn id="139" idx="1"/>
                      <a:endCxn id="139" idx="5"/>
                    </p:cNvCxnSpPr>
                    <p:nvPr/>
                  </p:nvCxnSpPr>
                  <p:spPr>
                    <a:xfrm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Straight Connector 140"/>
                    <p:cNvCxnSpPr>
                      <a:stCxn id="139" idx="7"/>
                      <a:endCxn id="139" idx="3"/>
                    </p:cNvCxnSpPr>
                    <p:nvPr/>
                  </p:nvCxnSpPr>
                  <p:spPr>
                    <a:xfrm flipH="1"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-1345715" y="2975162"/>
                    <a:ext cx="495110" cy="562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50" b="1" dirty="0"/>
                      <a:t>C</a:t>
                    </a:r>
                  </a:p>
                </p:txBody>
              </p:sp>
            </p:grpSp>
          </p:grpSp>
        </p:grpSp>
        <p:grpSp>
          <p:nvGrpSpPr>
            <p:cNvPr id="94" name="Group 93"/>
            <p:cNvGrpSpPr/>
            <p:nvPr/>
          </p:nvGrpSpPr>
          <p:grpSpPr>
            <a:xfrm>
              <a:off x="3381" y="3741189"/>
              <a:ext cx="6854619" cy="6328989"/>
              <a:chOff x="3381" y="3741189"/>
              <a:chExt cx="6854619" cy="6328989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109050" y="9499601"/>
                <a:ext cx="5748950" cy="552010"/>
                <a:chOff x="1109050" y="6690388"/>
                <a:chExt cx="5748950" cy="267625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1109050" y="6690388"/>
                  <a:ext cx="5748950" cy="2676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3461135" y="6696367"/>
                  <a:ext cx="1041397" cy="1962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75" dirty="0"/>
                    <a:t>&lt;footer&gt;</a:t>
                  </a: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1184201" y="6739192"/>
                  <a:ext cx="5621965" cy="15300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1184201" y="6744703"/>
                  <a:ext cx="5621965" cy="187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19" b="1" dirty="0"/>
                    <a:t>Copyright information – Last Update – Web Administrator</a:t>
                  </a:r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3381" y="3741189"/>
                <a:ext cx="808194" cy="6328989"/>
                <a:chOff x="3381" y="3741189"/>
                <a:chExt cx="808194" cy="6328989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4636" y="3762052"/>
                  <a:ext cx="801429" cy="629634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381" y="3741189"/>
                  <a:ext cx="808194" cy="6328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H="1">
                  <a:off x="3381" y="3747170"/>
                  <a:ext cx="801430" cy="63044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/>
                <p:cNvSpPr txBox="1"/>
                <p:nvPr/>
              </p:nvSpPr>
              <p:spPr>
                <a:xfrm>
                  <a:off x="38898" y="6723357"/>
                  <a:ext cx="765912" cy="30008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75" dirty="0"/>
                    <a:t>MENU IMAGE</a:t>
                  </a:r>
                </a:p>
                <a:p>
                  <a:pPr algn="ctr"/>
                  <a:r>
                    <a:rPr lang="en-US" sz="675" dirty="0"/>
                    <a:t>EXTENSION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6370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00388"/>
            <a:ext cx="1109050" cy="385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1" name="TextBox 40"/>
          <p:cNvSpPr txBox="1"/>
          <p:nvPr/>
        </p:nvSpPr>
        <p:spPr>
          <a:xfrm>
            <a:off x="35518" y="3113677"/>
            <a:ext cx="104139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75" dirty="0"/>
          </a:p>
        </p:txBody>
      </p:sp>
      <p:sp>
        <p:nvSpPr>
          <p:cNvPr id="46" name="Rectangle 45"/>
          <p:cNvSpPr/>
          <p:nvPr/>
        </p:nvSpPr>
        <p:spPr>
          <a:xfrm>
            <a:off x="1103733" y="896158"/>
            <a:ext cx="5745569" cy="8614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" name="Rectangle 10"/>
          <p:cNvSpPr/>
          <p:nvPr/>
        </p:nvSpPr>
        <p:spPr>
          <a:xfrm>
            <a:off x="3383" y="3101899"/>
            <a:ext cx="801429" cy="38561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3094407"/>
            <a:ext cx="801429" cy="3863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0" y="3100388"/>
            <a:ext cx="801429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282" y="3800143"/>
            <a:ext cx="765912" cy="1962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MENU IMAGE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18623" y="4254253"/>
            <a:ext cx="386155" cy="2304447"/>
            <a:chOff x="1046610" y="1859928"/>
            <a:chExt cx="495110" cy="2954658"/>
          </a:xfrm>
        </p:grpSpPr>
        <p:grpSp>
          <p:nvGrpSpPr>
            <p:cNvPr id="25" name="Group 24"/>
            <p:cNvGrpSpPr/>
            <p:nvPr/>
          </p:nvGrpSpPr>
          <p:grpSpPr>
            <a:xfrm>
              <a:off x="1046610" y="1859928"/>
              <a:ext cx="495110" cy="562330"/>
              <a:chOff x="-1324450" y="582834"/>
              <a:chExt cx="495110" cy="56233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-1321443" y="599895"/>
                <a:ext cx="489097" cy="489098"/>
                <a:chOff x="-1318437" y="552893"/>
                <a:chExt cx="489097" cy="489098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21" name="Straight Connector 20"/>
                <p:cNvCxnSpPr>
                  <a:stCxn id="19" idx="1"/>
                  <a:endCxn id="19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7"/>
                  <a:endCxn id="19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-1324450" y="582834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H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046610" y="2455352"/>
              <a:ext cx="495110" cy="562330"/>
              <a:chOff x="-1324450" y="1178258"/>
              <a:chExt cx="495110" cy="56233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-1321443" y="1195319"/>
                <a:ext cx="489097" cy="489098"/>
                <a:chOff x="-1318437" y="552893"/>
                <a:chExt cx="489097" cy="489098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37" name="Straight Connector 36"/>
                <p:cNvCxnSpPr>
                  <a:stCxn id="36" idx="1"/>
                  <a:endCxn id="36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36" idx="7"/>
                  <a:endCxn id="36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/>
              <p:cNvSpPr txBox="1"/>
              <p:nvPr/>
            </p:nvSpPr>
            <p:spPr>
              <a:xfrm>
                <a:off x="-1324450" y="1178258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046610" y="3072041"/>
              <a:ext cx="495110" cy="562330"/>
              <a:chOff x="-1324450" y="1794947"/>
              <a:chExt cx="495110" cy="56233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1321443" y="1812008"/>
                <a:ext cx="489097" cy="489098"/>
                <a:chOff x="-1318437" y="552893"/>
                <a:chExt cx="489097" cy="489098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50" name="Straight Connector 49"/>
                <p:cNvCxnSpPr>
                  <a:stCxn id="45" idx="1"/>
                  <a:endCxn id="45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stCxn id="45" idx="7"/>
                  <a:endCxn id="45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/>
              <p:cNvSpPr txBox="1"/>
              <p:nvPr/>
            </p:nvSpPr>
            <p:spPr>
              <a:xfrm>
                <a:off x="-1324450" y="1794947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2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046610" y="3656832"/>
              <a:ext cx="495110" cy="562330"/>
              <a:chOff x="-1335082" y="2379738"/>
              <a:chExt cx="495110" cy="56233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-1332075" y="2396799"/>
                <a:ext cx="489097" cy="489098"/>
                <a:chOff x="-1318437" y="552893"/>
                <a:chExt cx="489097" cy="489098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55" name="Straight Connector 54"/>
                <p:cNvCxnSpPr>
                  <a:stCxn id="54" idx="1"/>
                  <a:endCxn id="54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54" idx="7"/>
                  <a:endCxn id="54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-1335082" y="2379738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3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046610" y="4252256"/>
              <a:ext cx="495110" cy="562330"/>
              <a:chOff x="-1345715" y="2975162"/>
              <a:chExt cx="495110" cy="56233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-1342708" y="2992223"/>
                <a:ext cx="489097" cy="489098"/>
                <a:chOff x="-1318437" y="552893"/>
                <a:chExt cx="489097" cy="489098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62" name="Straight Connector 61"/>
                <p:cNvCxnSpPr>
                  <a:stCxn id="61" idx="1"/>
                  <a:endCxn id="61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stCxn id="61" idx="7"/>
                  <a:endCxn id="61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/>
              <p:cNvSpPr txBox="1"/>
              <p:nvPr/>
            </p:nvSpPr>
            <p:spPr>
              <a:xfrm>
                <a:off x="-1345715" y="2975162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C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112431" y="0"/>
            <a:ext cx="5745569" cy="933007"/>
            <a:chOff x="1112431" y="3094407"/>
            <a:chExt cx="5745569" cy="933007"/>
          </a:xfrm>
        </p:grpSpPr>
        <p:grpSp>
          <p:nvGrpSpPr>
            <p:cNvPr id="32" name="Group 31"/>
            <p:cNvGrpSpPr/>
            <p:nvPr/>
          </p:nvGrpSpPr>
          <p:grpSpPr>
            <a:xfrm>
              <a:off x="1112431" y="3094407"/>
              <a:ext cx="5745569" cy="933007"/>
              <a:chOff x="1977656" y="-10632"/>
              <a:chExt cx="10214344" cy="161614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977656" y="-10632"/>
                <a:ext cx="10214344" cy="16161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153128" y="2361"/>
                <a:ext cx="1851372" cy="33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dirty="0"/>
                  <a:t>&lt;header&gt;</a:t>
                </a: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1190182" y="3269489"/>
              <a:ext cx="5615984" cy="5306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41019" y="3399490"/>
              <a:ext cx="55143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/>
                <a:t>Studio Arts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83364" y="1024501"/>
            <a:ext cx="1482197" cy="1263413"/>
            <a:chOff x="8834265" y="1711008"/>
            <a:chExt cx="2241510" cy="2059934"/>
          </a:xfrm>
        </p:grpSpPr>
        <p:sp>
          <p:nvSpPr>
            <p:cNvPr id="73" name="Rectangle 72"/>
            <p:cNvSpPr/>
            <p:nvPr/>
          </p:nvSpPr>
          <p:spPr>
            <a:xfrm>
              <a:off x="8846289" y="1717668"/>
              <a:ext cx="2229486" cy="20379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840276" y="1711008"/>
              <a:ext cx="2216670" cy="2020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8834265" y="1734809"/>
              <a:ext cx="2241510" cy="2036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990477" y="2538210"/>
              <a:ext cx="1918527" cy="4892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STUDIO ARTS</a:t>
              </a:r>
            </a:p>
            <a:p>
              <a:pPr algn="ctr"/>
              <a:r>
                <a:rPr lang="en-US" sz="675" dirty="0"/>
                <a:t>IMAGE 1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3074633" y="1015674"/>
            <a:ext cx="3480198" cy="1263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67" name="Group 66"/>
          <p:cNvGrpSpPr/>
          <p:nvPr/>
        </p:nvGrpSpPr>
        <p:grpSpPr>
          <a:xfrm>
            <a:off x="1182811" y="2437647"/>
            <a:ext cx="1482198" cy="1263414"/>
            <a:chOff x="8834265" y="1711008"/>
            <a:chExt cx="2241510" cy="2059934"/>
          </a:xfrm>
        </p:grpSpPr>
        <p:sp>
          <p:nvSpPr>
            <p:cNvPr id="72" name="Rectangle 71"/>
            <p:cNvSpPr/>
            <p:nvPr/>
          </p:nvSpPr>
          <p:spPr>
            <a:xfrm>
              <a:off x="8846289" y="1717668"/>
              <a:ext cx="2229486" cy="20379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8840276" y="1711008"/>
              <a:ext cx="2216670" cy="2020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8834265" y="1734809"/>
              <a:ext cx="2241510" cy="2036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990478" y="2538211"/>
              <a:ext cx="1918528" cy="4892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STUDIO ARTS</a:t>
              </a:r>
            </a:p>
            <a:p>
              <a:pPr algn="ctr"/>
              <a:r>
                <a:rPr lang="en-US" sz="675" dirty="0"/>
                <a:t>IMAGE 2</a:t>
              </a:r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3079493" y="2438211"/>
            <a:ext cx="3480199" cy="1263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89" name="Group 88"/>
          <p:cNvGrpSpPr/>
          <p:nvPr/>
        </p:nvGrpSpPr>
        <p:grpSpPr>
          <a:xfrm>
            <a:off x="1195239" y="3851358"/>
            <a:ext cx="1482197" cy="1263414"/>
            <a:chOff x="8834265" y="1711008"/>
            <a:chExt cx="2241510" cy="2059934"/>
          </a:xfrm>
        </p:grpSpPr>
        <p:sp>
          <p:nvSpPr>
            <p:cNvPr id="90" name="Rectangle 89"/>
            <p:cNvSpPr/>
            <p:nvPr/>
          </p:nvSpPr>
          <p:spPr>
            <a:xfrm>
              <a:off x="8846289" y="1717668"/>
              <a:ext cx="2229486" cy="20379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8840276" y="1711008"/>
              <a:ext cx="2216670" cy="2020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8834265" y="1734809"/>
              <a:ext cx="2241510" cy="2036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8990478" y="2538211"/>
              <a:ext cx="1918527" cy="4892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STUDIO ARTS</a:t>
              </a:r>
            </a:p>
            <a:p>
              <a:pPr algn="ctr"/>
              <a:r>
                <a:rPr lang="en-US" sz="675" dirty="0"/>
                <a:t>IMAGE 3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3083660" y="3854856"/>
            <a:ext cx="3480198" cy="1263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99" name="Group 98"/>
          <p:cNvGrpSpPr/>
          <p:nvPr/>
        </p:nvGrpSpPr>
        <p:grpSpPr>
          <a:xfrm>
            <a:off x="1187445" y="5276902"/>
            <a:ext cx="1482198" cy="1263414"/>
            <a:chOff x="8834265" y="1711008"/>
            <a:chExt cx="2241510" cy="2059934"/>
          </a:xfrm>
        </p:grpSpPr>
        <p:sp>
          <p:nvSpPr>
            <p:cNvPr id="100" name="Rectangle 99"/>
            <p:cNvSpPr/>
            <p:nvPr/>
          </p:nvSpPr>
          <p:spPr>
            <a:xfrm>
              <a:off x="8846289" y="1717668"/>
              <a:ext cx="2229486" cy="20379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8840276" y="1711008"/>
              <a:ext cx="2216670" cy="2020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8834265" y="1734809"/>
              <a:ext cx="2241510" cy="2036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8990478" y="2538211"/>
              <a:ext cx="1918528" cy="4892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STUDIO ARTS</a:t>
              </a:r>
            </a:p>
            <a:p>
              <a:pPr algn="ctr"/>
              <a:r>
                <a:rPr lang="en-US" sz="675" dirty="0"/>
                <a:t>IMAGE 4</a:t>
              </a:r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3074632" y="5268003"/>
            <a:ext cx="3480199" cy="1263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04" name="Group 103"/>
          <p:cNvGrpSpPr/>
          <p:nvPr/>
        </p:nvGrpSpPr>
        <p:grpSpPr>
          <a:xfrm>
            <a:off x="1184803" y="6690049"/>
            <a:ext cx="1482198" cy="1263414"/>
            <a:chOff x="8834265" y="1711008"/>
            <a:chExt cx="2241510" cy="2059934"/>
          </a:xfrm>
        </p:grpSpPr>
        <p:sp>
          <p:nvSpPr>
            <p:cNvPr id="105" name="Rectangle 104"/>
            <p:cNvSpPr/>
            <p:nvPr/>
          </p:nvSpPr>
          <p:spPr>
            <a:xfrm>
              <a:off x="8846289" y="1717668"/>
              <a:ext cx="2229486" cy="20379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8840276" y="1711008"/>
              <a:ext cx="2216670" cy="2020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8834265" y="1734809"/>
              <a:ext cx="2241510" cy="2036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990478" y="2538211"/>
              <a:ext cx="1918528" cy="4892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STUDIO ARTS</a:t>
              </a:r>
            </a:p>
            <a:p>
              <a:pPr algn="ctr"/>
              <a:r>
                <a:rPr lang="en-US" sz="675" dirty="0"/>
                <a:t>IMAGE 5</a:t>
              </a:r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3077403" y="6690540"/>
            <a:ext cx="3480198" cy="1263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09" name="Group 108"/>
          <p:cNvGrpSpPr/>
          <p:nvPr/>
        </p:nvGrpSpPr>
        <p:grpSpPr>
          <a:xfrm>
            <a:off x="1205395" y="8103686"/>
            <a:ext cx="1482198" cy="1263414"/>
            <a:chOff x="8834265" y="1711008"/>
            <a:chExt cx="2241510" cy="2059934"/>
          </a:xfrm>
        </p:grpSpPr>
        <p:sp>
          <p:nvSpPr>
            <p:cNvPr id="110" name="Rectangle 109"/>
            <p:cNvSpPr/>
            <p:nvPr/>
          </p:nvSpPr>
          <p:spPr>
            <a:xfrm>
              <a:off x="8846289" y="1717668"/>
              <a:ext cx="2229486" cy="20379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8840276" y="1711008"/>
              <a:ext cx="2216670" cy="2020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8834265" y="1734809"/>
              <a:ext cx="2241510" cy="2036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8990478" y="2538211"/>
              <a:ext cx="1918528" cy="4892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STUDIO ARTS</a:t>
              </a:r>
            </a:p>
            <a:p>
              <a:pPr algn="ctr"/>
              <a:r>
                <a:rPr lang="en-US" sz="675" dirty="0"/>
                <a:t>IMAGE 6</a:t>
              </a: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3089732" y="8107184"/>
            <a:ext cx="3480198" cy="1263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87" name="Group 86"/>
          <p:cNvGrpSpPr/>
          <p:nvPr/>
        </p:nvGrpSpPr>
        <p:grpSpPr>
          <a:xfrm>
            <a:off x="0" y="-5785"/>
            <a:ext cx="6858000" cy="10075963"/>
            <a:chOff x="0" y="-5785"/>
            <a:chExt cx="6858000" cy="10075963"/>
          </a:xfrm>
        </p:grpSpPr>
        <p:grpSp>
          <p:nvGrpSpPr>
            <p:cNvPr id="88" name="Group 87"/>
            <p:cNvGrpSpPr/>
            <p:nvPr/>
          </p:nvGrpSpPr>
          <p:grpSpPr>
            <a:xfrm>
              <a:off x="0" y="-5785"/>
              <a:ext cx="1109050" cy="10064185"/>
              <a:chOff x="0" y="-5785"/>
              <a:chExt cx="1109050" cy="10064185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0" y="196"/>
                <a:ext cx="1109050" cy="1005820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5518" y="13485"/>
                <a:ext cx="1041397" cy="196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675" dirty="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383" y="1707"/>
                <a:ext cx="801429" cy="38561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0" y="-5785"/>
                <a:ext cx="801429" cy="38636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0" y="196"/>
                <a:ext cx="801429" cy="38576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>
                <a:off x="42282" y="699951"/>
                <a:ext cx="765912" cy="1962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dirty="0"/>
                  <a:t>MENU IMAGE</a:t>
                </a: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618623" y="1154061"/>
                <a:ext cx="386155" cy="2304447"/>
                <a:chOff x="1046610" y="1859928"/>
                <a:chExt cx="495110" cy="2954658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1046610" y="1859928"/>
                  <a:ext cx="495110" cy="562330"/>
                  <a:chOff x="-1324450" y="582834"/>
                  <a:chExt cx="495110" cy="562330"/>
                </a:xfrm>
              </p:grpSpPr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-1321443" y="599895"/>
                    <a:ext cx="489097" cy="489098"/>
                    <a:chOff x="-1318437" y="552893"/>
                    <a:chExt cx="489097" cy="489098"/>
                  </a:xfrm>
                </p:grpSpPr>
                <p:sp>
                  <p:nvSpPr>
                    <p:cNvPr id="159" name="Oval 158"/>
                    <p:cNvSpPr/>
                    <p:nvPr/>
                  </p:nvSpPr>
                  <p:spPr>
                    <a:xfrm>
                      <a:off x="-1318437" y="552893"/>
                      <a:ext cx="489097" cy="48909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50"/>
                    </a:p>
                  </p:txBody>
                </p:sp>
                <p:cxnSp>
                  <p:nvCxnSpPr>
                    <p:cNvPr id="160" name="Straight Connector 159"/>
                    <p:cNvCxnSpPr>
                      <a:stCxn id="159" idx="1"/>
                      <a:endCxn id="159" idx="5"/>
                    </p:cNvCxnSpPr>
                    <p:nvPr/>
                  </p:nvCxnSpPr>
                  <p:spPr>
                    <a:xfrm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Straight Connector 160"/>
                    <p:cNvCxnSpPr>
                      <a:stCxn id="159" idx="7"/>
                      <a:endCxn id="159" idx="3"/>
                    </p:cNvCxnSpPr>
                    <p:nvPr/>
                  </p:nvCxnSpPr>
                  <p:spPr>
                    <a:xfrm flipH="1"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-1324450" y="582834"/>
                    <a:ext cx="495110" cy="562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50" b="1" dirty="0"/>
                      <a:t>H</a:t>
                    </a:r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1046610" y="2455352"/>
                  <a:ext cx="495110" cy="562330"/>
                  <a:chOff x="-1324450" y="1178258"/>
                  <a:chExt cx="495110" cy="562330"/>
                </a:xfrm>
              </p:grpSpPr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-1321443" y="1195319"/>
                    <a:ext cx="489097" cy="489098"/>
                    <a:chOff x="-1318437" y="552893"/>
                    <a:chExt cx="489097" cy="489098"/>
                  </a:xfrm>
                </p:grpSpPr>
                <p:sp>
                  <p:nvSpPr>
                    <p:cNvPr id="154" name="Oval 153"/>
                    <p:cNvSpPr/>
                    <p:nvPr/>
                  </p:nvSpPr>
                  <p:spPr>
                    <a:xfrm>
                      <a:off x="-1318437" y="552893"/>
                      <a:ext cx="489097" cy="48909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50"/>
                    </a:p>
                  </p:txBody>
                </p:sp>
                <p:cxnSp>
                  <p:nvCxnSpPr>
                    <p:cNvPr id="155" name="Straight Connector 154"/>
                    <p:cNvCxnSpPr>
                      <a:stCxn id="154" idx="1"/>
                      <a:endCxn id="154" idx="5"/>
                    </p:cNvCxnSpPr>
                    <p:nvPr/>
                  </p:nvCxnSpPr>
                  <p:spPr>
                    <a:xfrm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/>
                    <p:cNvCxnSpPr>
                      <a:stCxn id="154" idx="7"/>
                      <a:endCxn id="154" idx="3"/>
                    </p:cNvCxnSpPr>
                    <p:nvPr/>
                  </p:nvCxnSpPr>
                  <p:spPr>
                    <a:xfrm flipH="1"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-1324450" y="1178258"/>
                    <a:ext cx="495110" cy="562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50" b="1" dirty="0"/>
                      <a:t>1</a:t>
                    </a:r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1046610" y="3072041"/>
                  <a:ext cx="495110" cy="562330"/>
                  <a:chOff x="-1324450" y="1794947"/>
                  <a:chExt cx="495110" cy="562330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-1321443" y="1812008"/>
                    <a:ext cx="489097" cy="489098"/>
                    <a:chOff x="-1318437" y="552893"/>
                    <a:chExt cx="489097" cy="489098"/>
                  </a:xfrm>
                </p:grpSpPr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-1318437" y="552893"/>
                      <a:ext cx="489097" cy="48909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50"/>
                    </a:p>
                  </p:txBody>
                </p:sp>
                <p:cxnSp>
                  <p:nvCxnSpPr>
                    <p:cNvPr id="150" name="Straight Connector 149"/>
                    <p:cNvCxnSpPr>
                      <a:stCxn id="149" idx="1"/>
                      <a:endCxn id="149" idx="5"/>
                    </p:cNvCxnSpPr>
                    <p:nvPr/>
                  </p:nvCxnSpPr>
                  <p:spPr>
                    <a:xfrm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Straight Connector 150"/>
                    <p:cNvCxnSpPr>
                      <a:stCxn id="149" idx="7"/>
                      <a:endCxn id="149" idx="3"/>
                    </p:cNvCxnSpPr>
                    <p:nvPr/>
                  </p:nvCxnSpPr>
                  <p:spPr>
                    <a:xfrm flipH="1"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-1324450" y="1794947"/>
                    <a:ext cx="495110" cy="562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50" b="1" dirty="0"/>
                      <a:t>2</a:t>
                    </a:r>
                  </a:p>
                </p:txBody>
              </p: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046610" y="3656832"/>
                  <a:ext cx="495110" cy="562330"/>
                  <a:chOff x="-1335082" y="2379738"/>
                  <a:chExt cx="495110" cy="562330"/>
                </a:xfrm>
              </p:grpSpPr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-1332075" y="2396799"/>
                    <a:ext cx="489097" cy="489098"/>
                    <a:chOff x="-1318437" y="552893"/>
                    <a:chExt cx="489097" cy="489098"/>
                  </a:xfrm>
                </p:grpSpPr>
                <p:sp>
                  <p:nvSpPr>
                    <p:cNvPr id="144" name="Oval 143"/>
                    <p:cNvSpPr/>
                    <p:nvPr/>
                  </p:nvSpPr>
                  <p:spPr>
                    <a:xfrm>
                      <a:off x="-1318437" y="552893"/>
                      <a:ext cx="489097" cy="48909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50"/>
                    </a:p>
                  </p:txBody>
                </p:sp>
                <p:cxnSp>
                  <p:nvCxnSpPr>
                    <p:cNvPr id="145" name="Straight Connector 144"/>
                    <p:cNvCxnSpPr>
                      <a:stCxn id="144" idx="1"/>
                      <a:endCxn id="144" idx="5"/>
                    </p:cNvCxnSpPr>
                    <p:nvPr/>
                  </p:nvCxnSpPr>
                  <p:spPr>
                    <a:xfrm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>
                      <a:stCxn id="144" idx="7"/>
                      <a:endCxn id="144" idx="3"/>
                    </p:cNvCxnSpPr>
                    <p:nvPr/>
                  </p:nvCxnSpPr>
                  <p:spPr>
                    <a:xfrm flipH="1"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-1335082" y="2379738"/>
                    <a:ext cx="495110" cy="562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50" b="1" dirty="0"/>
                      <a:t>3</a:t>
                    </a:r>
                  </a:p>
                </p:txBody>
              </p: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046610" y="4252256"/>
                  <a:ext cx="495110" cy="562330"/>
                  <a:chOff x="-1345715" y="2975162"/>
                  <a:chExt cx="495110" cy="562330"/>
                </a:xfrm>
              </p:grpSpPr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-1342708" y="2992223"/>
                    <a:ext cx="489097" cy="489098"/>
                    <a:chOff x="-1318437" y="552893"/>
                    <a:chExt cx="489097" cy="489098"/>
                  </a:xfrm>
                </p:grpSpPr>
                <p:sp>
                  <p:nvSpPr>
                    <p:cNvPr id="139" name="Oval 138"/>
                    <p:cNvSpPr/>
                    <p:nvPr/>
                  </p:nvSpPr>
                  <p:spPr>
                    <a:xfrm>
                      <a:off x="-1318437" y="552893"/>
                      <a:ext cx="489097" cy="48909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50"/>
                    </a:p>
                  </p:txBody>
                </p:sp>
                <p:cxnSp>
                  <p:nvCxnSpPr>
                    <p:cNvPr id="140" name="Straight Connector 139"/>
                    <p:cNvCxnSpPr>
                      <a:stCxn id="139" idx="1"/>
                      <a:endCxn id="139" idx="5"/>
                    </p:cNvCxnSpPr>
                    <p:nvPr/>
                  </p:nvCxnSpPr>
                  <p:spPr>
                    <a:xfrm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Straight Connector 140"/>
                    <p:cNvCxnSpPr>
                      <a:stCxn id="139" idx="7"/>
                      <a:endCxn id="139" idx="3"/>
                    </p:cNvCxnSpPr>
                    <p:nvPr/>
                  </p:nvCxnSpPr>
                  <p:spPr>
                    <a:xfrm flipH="1"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-1345715" y="2975162"/>
                    <a:ext cx="495110" cy="562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50" b="1" dirty="0"/>
                      <a:t>C</a:t>
                    </a:r>
                  </a:p>
                </p:txBody>
              </p:sp>
            </p:grpSp>
          </p:grpSp>
        </p:grpSp>
        <p:grpSp>
          <p:nvGrpSpPr>
            <p:cNvPr id="94" name="Group 93"/>
            <p:cNvGrpSpPr/>
            <p:nvPr/>
          </p:nvGrpSpPr>
          <p:grpSpPr>
            <a:xfrm>
              <a:off x="3381" y="3741189"/>
              <a:ext cx="6854619" cy="6328989"/>
              <a:chOff x="3381" y="3741189"/>
              <a:chExt cx="6854619" cy="6328989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109050" y="9499601"/>
                <a:ext cx="5748950" cy="552010"/>
                <a:chOff x="1109050" y="6690388"/>
                <a:chExt cx="5748950" cy="267625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1109050" y="6690388"/>
                  <a:ext cx="5748950" cy="2676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3461135" y="6696367"/>
                  <a:ext cx="1041397" cy="1962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75" dirty="0"/>
                    <a:t>&lt;footer&gt;</a:t>
                  </a: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1184201" y="6739192"/>
                  <a:ext cx="5621965" cy="15300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1184201" y="6744703"/>
                  <a:ext cx="5621965" cy="187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19" b="1" dirty="0"/>
                    <a:t>Copyright information – Last Update – Web Administrator</a:t>
                  </a:r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3381" y="3741189"/>
                <a:ext cx="808194" cy="6328989"/>
                <a:chOff x="3381" y="3741189"/>
                <a:chExt cx="808194" cy="6328989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4636" y="3762052"/>
                  <a:ext cx="801429" cy="629634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381" y="3741189"/>
                  <a:ext cx="808194" cy="6328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H="1">
                  <a:off x="3381" y="3747170"/>
                  <a:ext cx="801430" cy="63044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/>
                <p:cNvSpPr txBox="1"/>
                <p:nvPr/>
              </p:nvSpPr>
              <p:spPr>
                <a:xfrm>
                  <a:off x="38898" y="6723357"/>
                  <a:ext cx="765912" cy="30008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75" dirty="0"/>
                    <a:t>MENU IMAGE</a:t>
                  </a:r>
                </a:p>
                <a:p>
                  <a:pPr algn="ctr"/>
                  <a:r>
                    <a:rPr lang="en-US" sz="675" dirty="0"/>
                    <a:t>EXTENSION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4628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5595"/>
            <a:ext cx="1109050" cy="385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1" name="TextBox 40"/>
          <p:cNvSpPr txBox="1"/>
          <p:nvPr/>
        </p:nvSpPr>
        <p:spPr>
          <a:xfrm>
            <a:off x="35517" y="38885"/>
            <a:ext cx="104139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75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12432" y="0"/>
            <a:ext cx="5745569" cy="952622"/>
            <a:chOff x="1977656" y="-10632"/>
            <a:chExt cx="10214344" cy="1616148"/>
          </a:xfrm>
        </p:grpSpPr>
        <p:sp>
          <p:nvSpPr>
            <p:cNvPr id="6" name="Rectangle 5"/>
            <p:cNvSpPr/>
            <p:nvPr/>
          </p:nvSpPr>
          <p:spPr>
            <a:xfrm>
              <a:off x="1977656" y="-10632"/>
              <a:ext cx="10214344" cy="161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53128" y="2362"/>
              <a:ext cx="1851372" cy="332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&lt;header&gt;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1112432" y="855352"/>
            <a:ext cx="5745569" cy="8632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" name="Rectangle 10"/>
          <p:cNvSpPr/>
          <p:nvPr/>
        </p:nvSpPr>
        <p:spPr>
          <a:xfrm>
            <a:off x="3382" y="27107"/>
            <a:ext cx="801429" cy="385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9615"/>
            <a:ext cx="801429" cy="3863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0" y="25595"/>
            <a:ext cx="801429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281" y="725351"/>
            <a:ext cx="765912" cy="1962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MENU IMAGE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18623" y="1179461"/>
            <a:ext cx="386155" cy="2304446"/>
            <a:chOff x="1046610" y="1859928"/>
            <a:chExt cx="495110" cy="2954658"/>
          </a:xfrm>
        </p:grpSpPr>
        <p:grpSp>
          <p:nvGrpSpPr>
            <p:cNvPr id="25" name="Group 24"/>
            <p:cNvGrpSpPr/>
            <p:nvPr/>
          </p:nvGrpSpPr>
          <p:grpSpPr>
            <a:xfrm>
              <a:off x="1046610" y="1859928"/>
              <a:ext cx="495110" cy="562330"/>
              <a:chOff x="-1324450" y="582834"/>
              <a:chExt cx="495110" cy="56233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-1321443" y="599895"/>
                <a:ext cx="489097" cy="489098"/>
                <a:chOff x="-1318437" y="552893"/>
                <a:chExt cx="489097" cy="489098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21" name="Straight Connector 20"/>
                <p:cNvCxnSpPr>
                  <a:stCxn id="19" idx="1"/>
                  <a:endCxn id="19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7"/>
                  <a:endCxn id="19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-1324450" y="582834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H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046610" y="2455352"/>
              <a:ext cx="495110" cy="562330"/>
              <a:chOff x="-1324450" y="1178258"/>
              <a:chExt cx="495110" cy="56233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-1321443" y="1195319"/>
                <a:ext cx="489097" cy="489098"/>
                <a:chOff x="-1318437" y="552893"/>
                <a:chExt cx="489097" cy="489098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37" name="Straight Connector 36"/>
                <p:cNvCxnSpPr>
                  <a:stCxn id="36" idx="1"/>
                  <a:endCxn id="36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36" idx="7"/>
                  <a:endCxn id="36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/>
              <p:cNvSpPr txBox="1"/>
              <p:nvPr/>
            </p:nvSpPr>
            <p:spPr>
              <a:xfrm>
                <a:off x="-1324450" y="1178258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046610" y="3072041"/>
              <a:ext cx="495110" cy="562330"/>
              <a:chOff x="-1324450" y="1794947"/>
              <a:chExt cx="495110" cy="56233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1321443" y="1812008"/>
                <a:ext cx="489097" cy="489098"/>
                <a:chOff x="-1318437" y="552893"/>
                <a:chExt cx="489097" cy="489098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50" name="Straight Connector 49"/>
                <p:cNvCxnSpPr>
                  <a:stCxn id="45" idx="1"/>
                  <a:endCxn id="45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stCxn id="45" idx="7"/>
                  <a:endCxn id="45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/>
              <p:cNvSpPr txBox="1"/>
              <p:nvPr/>
            </p:nvSpPr>
            <p:spPr>
              <a:xfrm>
                <a:off x="-1324450" y="1794947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2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046610" y="3656832"/>
              <a:ext cx="495110" cy="562330"/>
              <a:chOff x="-1335082" y="2379738"/>
              <a:chExt cx="495110" cy="56233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-1332075" y="2396799"/>
                <a:ext cx="489097" cy="489098"/>
                <a:chOff x="-1318437" y="552893"/>
                <a:chExt cx="489097" cy="489098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55" name="Straight Connector 54"/>
                <p:cNvCxnSpPr>
                  <a:stCxn id="54" idx="1"/>
                  <a:endCxn id="54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54" idx="7"/>
                  <a:endCxn id="54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-1335082" y="2379738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3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046610" y="4252256"/>
              <a:ext cx="495110" cy="562330"/>
              <a:chOff x="-1345715" y="2975162"/>
              <a:chExt cx="495110" cy="56233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-1342708" y="2992223"/>
                <a:ext cx="489097" cy="489098"/>
                <a:chOff x="-1318437" y="552893"/>
                <a:chExt cx="489097" cy="489098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62" name="Straight Connector 61"/>
                <p:cNvCxnSpPr>
                  <a:stCxn id="61" idx="1"/>
                  <a:endCxn id="61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stCxn id="61" idx="7"/>
                  <a:endCxn id="61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/>
              <p:cNvSpPr txBox="1"/>
              <p:nvPr/>
            </p:nvSpPr>
            <p:spPr>
              <a:xfrm>
                <a:off x="-1345715" y="2975162"/>
                <a:ext cx="495110" cy="56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C</a:t>
                </a:r>
              </a:p>
            </p:txBody>
          </p:sp>
        </p:grpSp>
      </p:grpSp>
      <p:sp>
        <p:nvSpPr>
          <p:cNvPr id="68" name="Rectangle 67"/>
          <p:cNvSpPr/>
          <p:nvPr/>
        </p:nvSpPr>
        <p:spPr>
          <a:xfrm>
            <a:off x="1190182" y="194697"/>
            <a:ext cx="5615984" cy="53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9" name="TextBox 68"/>
          <p:cNvSpPr txBox="1"/>
          <p:nvPr/>
        </p:nvSpPr>
        <p:spPr>
          <a:xfrm>
            <a:off x="1241019" y="324698"/>
            <a:ext cx="55143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Richard N. Cooke Jr. – Graphic Designer / Illustrator / Studio Artist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84201" y="946991"/>
            <a:ext cx="5571128" cy="7246289"/>
            <a:chOff x="2027496" y="1237628"/>
            <a:chExt cx="3622591" cy="950794"/>
          </a:xfrm>
        </p:grpSpPr>
        <p:sp>
          <p:nvSpPr>
            <p:cNvPr id="83" name="Rectangle 82"/>
            <p:cNvSpPr/>
            <p:nvPr/>
          </p:nvSpPr>
          <p:spPr>
            <a:xfrm>
              <a:off x="2027496" y="1237628"/>
              <a:ext cx="3622591" cy="9507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87907" y="1618043"/>
              <a:ext cx="35017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Contact </a:t>
              </a:r>
              <a:r>
                <a:rPr lang="en-US" sz="900" b="1" dirty="0" err="1"/>
                <a:t>Infomation</a:t>
              </a:r>
              <a:endParaRPr lang="en-US" sz="9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65007" y="8521123"/>
            <a:ext cx="5364394" cy="510733"/>
            <a:chOff x="2448389" y="2966756"/>
            <a:chExt cx="2874340" cy="273660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2448389" y="2975705"/>
              <a:ext cx="514350" cy="25968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75" dirty="0" err="1">
                  <a:solidFill>
                    <a:schemeClr val="tx1"/>
                  </a:solidFill>
                </a:rPr>
                <a:t>Facebookc</a:t>
              </a:r>
              <a:endParaRPr lang="en-US" sz="675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: Rounded Corners 71"/>
            <p:cNvSpPr/>
            <p:nvPr/>
          </p:nvSpPr>
          <p:spPr>
            <a:xfrm>
              <a:off x="3034159" y="2969879"/>
              <a:ext cx="514350" cy="25968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75" dirty="0">
                  <a:solidFill>
                    <a:schemeClr val="tx1"/>
                  </a:solidFill>
                </a:rPr>
                <a:t>Twitter</a:t>
              </a:r>
            </a:p>
          </p:txBody>
        </p:sp>
        <p:sp>
          <p:nvSpPr>
            <p:cNvPr id="77" name="Rectangle: Rounded Corners 76"/>
            <p:cNvSpPr/>
            <p:nvPr/>
          </p:nvSpPr>
          <p:spPr>
            <a:xfrm>
              <a:off x="4245357" y="2975704"/>
              <a:ext cx="514350" cy="25968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75" dirty="0">
                  <a:solidFill>
                    <a:schemeClr val="tx1"/>
                  </a:solidFill>
                </a:rPr>
                <a:t>LinkedIn</a:t>
              </a:r>
            </a:p>
          </p:txBody>
        </p:sp>
        <p:sp>
          <p:nvSpPr>
            <p:cNvPr id="78" name="Rectangle: Rounded Corners 77"/>
            <p:cNvSpPr/>
            <p:nvPr/>
          </p:nvSpPr>
          <p:spPr>
            <a:xfrm>
              <a:off x="3653215" y="2966756"/>
              <a:ext cx="514350" cy="25968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75" dirty="0" err="1">
                  <a:solidFill>
                    <a:schemeClr val="tx1"/>
                  </a:solidFill>
                </a:rPr>
                <a:t>Pintrist</a:t>
              </a:r>
              <a:endParaRPr lang="en-US" sz="675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: Rounded Corners 78"/>
            <p:cNvSpPr/>
            <p:nvPr/>
          </p:nvSpPr>
          <p:spPr>
            <a:xfrm>
              <a:off x="4808379" y="2980729"/>
              <a:ext cx="514350" cy="25968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75" dirty="0">
                  <a:solidFill>
                    <a:schemeClr val="tx1"/>
                  </a:solidFill>
                </a:rPr>
                <a:t>YouTube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0" y="-5785"/>
            <a:ext cx="6858000" cy="10075963"/>
            <a:chOff x="0" y="-5785"/>
            <a:chExt cx="6858000" cy="10075963"/>
          </a:xfrm>
        </p:grpSpPr>
        <p:grpSp>
          <p:nvGrpSpPr>
            <p:cNvPr id="67" name="Group 66"/>
            <p:cNvGrpSpPr/>
            <p:nvPr/>
          </p:nvGrpSpPr>
          <p:grpSpPr>
            <a:xfrm>
              <a:off x="0" y="-5785"/>
              <a:ext cx="1109050" cy="10064185"/>
              <a:chOff x="0" y="-5785"/>
              <a:chExt cx="1109050" cy="10064185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0" y="196"/>
                <a:ext cx="1109050" cy="1005820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5518" y="13485"/>
                <a:ext cx="1041397" cy="196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675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383" y="1707"/>
                <a:ext cx="801429" cy="38561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>
                <a:off x="0" y="-5785"/>
                <a:ext cx="801429" cy="38636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0" y="196"/>
                <a:ext cx="801429" cy="38576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/>
              <p:cNvSpPr txBox="1"/>
              <p:nvPr/>
            </p:nvSpPr>
            <p:spPr>
              <a:xfrm>
                <a:off x="42282" y="699951"/>
                <a:ext cx="765912" cy="1962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dirty="0"/>
                  <a:t>MENU IMAGE</a:t>
                </a:r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>
                <a:off x="618623" y="1154061"/>
                <a:ext cx="386155" cy="2304447"/>
                <a:chOff x="1046610" y="1859928"/>
                <a:chExt cx="495110" cy="2954658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1046610" y="1859928"/>
                  <a:ext cx="495110" cy="562330"/>
                  <a:chOff x="-1324450" y="582834"/>
                  <a:chExt cx="495110" cy="562330"/>
                </a:xfrm>
              </p:grpSpPr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-1321443" y="599895"/>
                    <a:ext cx="489097" cy="489098"/>
                    <a:chOff x="-1318437" y="552893"/>
                    <a:chExt cx="489097" cy="489098"/>
                  </a:xfrm>
                </p:grpSpPr>
                <p:sp>
                  <p:nvSpPr>
                    <p:cNvPr id="123" name="Oval 122"/>
                    <p:cNvSpPr/>
                    <p:nvPr/>
                  </p:nvSpPr>
                  <p:spPr>
                    <a:xfrm>
                      <a:off x="-1318437" y="552893"/>
                      <a:ext cx="489097" cy="48909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50"/>
                    </a:p>
                  </p:txBody>
                </p:sp>
                <p:cxnSp>
                  <p:nvCxnSpPr>
                    <p:cNvPr id="124" name="Straight Connector 123"/>
                    <p:cNvCxnSpPr>
                      <a:stCxn id="123" idx="1"/>
                      <a:endCxn id="123" idx="5"/>
                    </p:cNvCxnSpPr>
                    <p:nvPr/>
                  </p:nvCxnSpPr>
                  <p:spPr>
                    <a:xfrm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Connector 124"/>
                    <p:cNvCxnSpPr>
                      <a:stCxn id="123" idx="7"/>
                      <a:endCxn id="123" idx="3"/>
                    </p:cNvCxnSpPr>
                    <p:nvPr/>
                  </p:nvCxnSpPr>
                  <p:spPr>
                    <a:xfrm flipH="1"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-1324450" y="582834"/>
                    <a:ext cx="495110" cy="562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50" b="1" dirty="0"/>
                      <a:t>H</a:t>
                    </a:r>
                  </a:p>
                </p:txBody>
              </p:sp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1046610" y="2455352"/>
                  <a:ext cx="495110" cy="562330"/>
                  <a:chOff x="-1324450" y="1178258"/>
                  <a:chExt cx="495110" cy="562330"/>
                </a:xfrm>
              </p:grpSpPr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-1321443" y="1195319"/>
                    <a:ext cx="489097" cy="489098"/>
                    <a:chOff x="-1318437" y="552893"/>
                    <a:chExt cx="489097" cy="489098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-1318437" y="552893"/>
                      <a:ext cx="489097" cy="48909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50"/>
                    </a:p>
                  </p:txBody>
                </p:sp>
                <p:cxnSp>
                  <p:nvCxnSpPr>
                    <p:cNvPr id="119" name="Straight Connector 118"/>
                    <p:cNvCxnSpPr>
                      <a:stCxn id="118" idx="1"/>
                      <a:endCxn id="118" idx="5"/>
                    </p:cNvCxnSpPr>
                    <p:nvPr/>
                  </p:nvCxnSpPr>
                  <p:spPr>
                    <a:xfrm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19"/>
                    <p:cNvCxnSpPr>
                      <a:stCxn id="118" idx="7"/>
                      <a:endCxn id="118" idx="3"/>
                    </p:cNvCxnSpPr>
                    <p:nvPr/>
                  </p:nvCxnSpPr>
                  <p:spPr>
                    <a:xfrm flipH="1"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-1324450" y="1178258"/>
                    <a:ext cx="495110" cy="562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50" b="1" dirty="0"/>
                      <a:t>1</a:t>
                    </a: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1046610" y="3072041"/>
                  <a:ext cx="495110" cy="562330"/>
                  <a:chOff x="-1324450" y="1794947"/>
                  <a:chExt cx="495110" cy="562330"/>
                </a:xfrm>
              </p:grpSpPr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-1321443" y="1812008"/>
                    <a:ext cx="489097" cy="489098"/>
                    <a:chOff x="-1318437" y="552893"/>
                    <a:chExt cx="489097" cy="489098"/>
                  </a:xfrm>
                </p:grpSpPr>
                <p:sp>
                  <p:nvSpPr>
                    <p:cNvPr id="113" name="Oval 112"/>
                    <p:cNvSpPr/>
                    <p:nvPr/>
                  </p:nvSpPr>
                  <p:spPr>
                    <a:xfrm>
                      <a:off x="-1318437" y="552893"/>
                      <a:ext cx="489097" cy="48909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50"/>
                    </a:p>
                  </p:txBody>
                </p:sp>
                <p:cxnSp>
                  <p:nvCxnSpPr>
                    <p:cNvPr id="114" name="Straight Connector 113"/>
                    <p:cNvCxnSpPr>
                      <a:stCxn id="113" idx="1"/>
                      <a:endCxn id="113" idx="5"/>
                    </p:cNvCxnSpPr>
                    <p:nvPr/>
                  </p:nvCxnSpPr>
                  <p:spPr>
                    <a:xfrm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Connector 114"/>
                    <p:cNvCxnSpPr>
                      <a:stCxn id="113" idx="7"/>
                      <a:endCxn id="113" idx="3"/>
                    </p:cNvCxnSpPr>
                    <p:nvPr/>
                  </p:nvCxnSpPr>
                  <p:spPr>
                    <a:xfrm flipH="1"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-1324450" y="1794947"/>
                    <a:ext cx="495110" cy="562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50" b="1" dirty="0"/>
                      <a:t>2</a:t>
                    </a: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1046610" y="3656832"/>
                  <a:ext cx="495110" cy="562330"/>
                  <a:chOff x="-1335082" y="2379738"/>
                  <a:chExt cx="495110" cy="562330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-1332075" y="2396799"/>
                    <a:ext cx="489097" cy="489098"/>
                    <a:chOff x="-1318437" y="552893"/>
                    <a:chExt cx="489097" cy="489098"/>
                  </a:xfrm>
                </p:grpSpPr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-1318437" y="552893"/>
                      <a:ext cx="489097" cy="48909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50"/>
                    </a:p>
                  </p:txBody>
                </p:sp>
                <p:cxnSp>
                  <p:nvCxnSpPr>
                    <p:cNvPr id="109" name="Straight Connector 108"/>
                    <p:cNvCxnSpPr>
                      <a:stCxn id="108" idx="1"/>
                      <a:endCxn id="108" idx="5"/>
                    </p:cNvCxnSpPr>
                    <p:nvPr/>
                  </p:nvCxnSpPr>
                  <p:spPr>
                    <a:xfrm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109"/>
                    <p:cNvCxnSpPr>
                      <a:stCxn id="108" idx="7"/>
                      <a:endCxn id="108" idx="3"/>
                    </p:cNvCxnSpPr>
                    <p:nvPr/>
                  </p:nvCxnSpPr>
                  <p:spPr>
                    <a:xfrm flipH="1"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-1335082" y="2379738"/>
                    <a:ext cx="495110" cy="562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50" b="1" dirty="0"/>
                      <a:t>3</a:t>
                    </a:r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>
                  <a:off x="1046610" y="4252256"/>
                  <a:ext cx="495110" cy="562330"/>
                  <a:chOff x="-1345715" y="2975162"/>
                  <a:chExt cx="495110" cy="562330"/>
                </a:xfrm>
              </p:grpSpPr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-1342708" y="2992223"/>
                    <a:ext cx="489097" cy="489098"/>
                    <a:chOff x="-1318437" y="552893"/>
                    <a:chExt cx="489097" cy="489098"/>
                  </a:xfrm>
                </p:grpSpPr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-1318437" y="552893"/>
                      <a:ext cx="489097" cy="48909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50"/>
                    </a:p>
                  </p:txBody>
                </p:sp>
                <p:cxnSp>
                  <p:nvCxnSpPr>
                    <p:cNvPr id="104" name="Straight Connector 103"/>
                    <p:cNvCxnSpPr>
                      <a:stCxn id="103" idx="1"/>
                      <a:endCxn id="103" idx="5"/>
                    </p:cNvCxnSpPr>
                    <p:nvPr/>
                  </p:nvCxnSpPr>
                  <p:spPr>
                    <a:xfrm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/>
                    <p:cNvCxnSpPr>
                      <a:stCxn id="103" idx="7"/>
                      <a:endCxn id="103" idx="3"/>
                    </p:cNvCxnSpPr>
                    <p:nvPr/>
                  </p:nvCxnSpPr>
                  <p:spPr>
                    <a:xfrm flipH="1">
                      <a:off x="-1246810" y="624520"/>
                      <a:ext cx="345843" cy="3458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-1345715" y="2975162"/>
                    <a:ext cx="495110" cy="562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50" b="1" dirty="0"/>
                      <a:t>C</a:t>
                    </a:r>
                  </a:p>
                </p:txBody>
              </p:sp>
            </p:grpSp>
          </p:grpSp>
        </p:grpSp>
        <p:grpSp>
          <p:nvGrpSpPr>
            <p:cNvPr id="70" name="Group 69"/>
            <p:cNvGrpSpPr/>
            <p:nvPr/>
          </p:nvGrpSpPr>
          <p:grpSpPr>
            <a:xfrm>
              <a:off x="3381" y="3741189"/>
              <a:ext cx="6854619" cy="6328989"/>
              <a:chOff x="3381" y="3741189"/>
              <a:chExt cx="6854619" cy="6328989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109050" y="9499601"/>
                <a:ext cx="5748950" cy="552010"/>
                <a:chOff x="1109050" y="6690388"/>
                <a:chExt cx="5748950" cy="267625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1109050" y="6690388"/>
                  <a:ext cx="5748950" cy="2676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3461135" y="6696367"/>
                  <a:ext cx="1041397" cy="1962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75" dirty="0"/>
                    <a:t>&lt;footer&gt;</a:t>
                  </a: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1184201" y="6739192"/>
                  <a:ext cx="5621965" cy="15300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1184201" y="6744703"/>
                  <a:ext cx="5621965" cy="187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19" b="1" dirty="0"/>
                    <a:t>Copyright information – Last Update – Web Administrator</a:t>
                  </a: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3381" y="3741189"/>
                <a:ext cx="808194" cy="6328989"/>
                <a:chOff x="3381" y="3741189"/>
                <a:chExt cx="808194" cy="6328989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4636" y="3762052"/>
                  <a:ext cx="801429" cy="629634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381" y="3741189"/>
                  <a:ext cx="808194" cy="6328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H="1">
                  <a:off x="3381" y="3747170"/>
                  <a:ext cx="801430" cy="63044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Box 79"/>
                <p:cNvSpPr txBox="1"/>
                <p:nvPr/>
              </p:nvSpPr>
              <p:spPr>
                <a:xfrm>
                  <a:off x="38898" y="6723357"/>
                  <a:ext cx="765912" cy="30008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75" dirty="0"/>
                    <a:t>MENU IMAGE</a:t>
                  </a:r>
                </a:p>
                <a:p>
                  <a:pPr algn="ctr"/>
                  <a:r>
                    <a:rPr lang="en-US" sz="675" dirty="0"/>
                    <a:t>EXTENSION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3965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376</Words>
  <Application>Microsoft Office PowerPoint</Application>
  <PresentationFormat>Custom</PresentationFormat>
  <Paragraphs>158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Cooke Family</dc:creator>
  <cp:lastModifiedBy>Cooke Family</cp:lastModifiedBy>
  <cp:revision>40</cp:revision>
  <dcterms:created xsi:type="dcterms:W3CDTF">2017-04-10T12:50:24Z</dcterms:created>
  <dcterms:modified xsi:type="dcterms:W3CDTF">2017-04-10T18:14:50Z</dcterms:modified>
</cp:coreProperties>
</file>