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364C-B7BB-2747-820D-0869F650A561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7E97-0450-AC47-B1EB-8184EF9D4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31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364C-B7BB-2747-820D-0869F650A561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7E97-0450-AC47-B1EB-8184EF9D4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18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364C-B7BB-2747-820D-0869F650A561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7E97-0450-AC47-B1EB-8184EF9D4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8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364C-B7BB-2747-820D-0869F650A561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7E97-0450-AC47-B1EB-8184EF9D4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61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364C-B7BB-2747-820D-0869F650A561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7E97-0450-AC47-B1EB-8184EF9D4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08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364C-B7BB-2747-820D-0869F650A561}" type="datetimeFigureOut">
              <a:rPr lang="en-US" smtClean="0"/>
              <a:t>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7E97-0450-AC47-B1EB-8184EF9D4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1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364C-B7BB-2747-820D-0869F650A561}" type="datetimeFigureOut">
              <a:rPr lang="en-US" smtClean="0"/>
              <a:t>4/10/17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7E97-0450-AC47-B1EB-8184EF9D4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4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364C-B7BB-2747-820D-0869F650A561}" type="datetimeFigureOut">
              <a:rPr lang="en-US" smtClean="0"/>
              <a:t>4/10/17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7E97-0450-AC47-B1EB-8184EF9D4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67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364C-B7BB-2747-820D-0869F650A561}" type="datetimeFigureOut">
              <a:rPr lang="en-US" smtClean="0"/>
              <a:t>4/10/17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7E97-0450-AC47-B1EB-8184EF9D4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01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364C-B7BB-2747-820D-0869F650A561}" type="datetimeFigureOut">
              <a:rPr lang="en-US" smtClean="0"/>
              <a:t>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7E97-0450-AC47-B1EB-8184EF9D4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506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364C-B7BB-2747-820D-0869F650A561}" type="datetimeFigureOut">
              <a:rPr lang="en-US" smtClean="0"/>
              <a:t>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7E97-0450-AC47-B1EB-8184EF9D4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71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B364C-B7BB-2747-820D-0869F650A561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17E97-0450-AC47-B1EB-8184EF9D4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3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565785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19065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75909" cy="6858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091" y="0"/>
            <a:ext cx="4675909" cy="6858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9991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75909" cy="6858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091" y="0"/>
            <a:ext cx="4675909" cy="6858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41315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75909" cy="6858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9034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565785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2130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565785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49921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565785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25164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565785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69244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565785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52167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565785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84712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161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75909" cy="6858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091" y="0"/>
            <a:ext cx="4675909" cy="6858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4843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Macintosh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2017-04-10T22:34:18Z</dcterms:created>
  <dcterms:modified xsi:type="dcterms:W3CDTF">2017-04-10T22:48:55Z</dcterms:modified>
</cp:coreProperties>
</file>