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7" r:id="rId4"/>
    <p:sldId id="259" r:id="rId5"/>
    <p:sldId id="260" r:id="rId6"/>
    <p:sldId id="261" r:id="rId7"/>
    <p:sldId id="262" r:id="rId8"/>
    <p:sldId id="266" r:id="rId9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F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2" d="100"/>
          <a:sy n="62" d="100"/>
        </p:scale>
        <p:origin x="264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DA3C-889D-4F2C-A875-557985B9560B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8A7D-3C36-4FD1-865E-FA4C8AD0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8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DA3C-889D-4F2C-A875-557985B9560B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8A7D-3C36-4FD1-865E-FA4C8AD0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3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DA3C-889D-4F2C-A875-557985B9560B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8A7D-3C36-4FD1-865E-FA4C8AD0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0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DA3C-889D-4F2C-A875-557985B9560B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8A7D-3C36-4FD1-865E-FA4C8AD0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7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DA3C-889D-4F2C-A875-557985B9560B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8A7D-3C36-4FD1-865E-FA4C8AD0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5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DA3C-889D-4F2C-A875-557985B9560B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8A7D-3C36-4FD1-865E-FA4C8AD0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9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DA3C-889D-4F2C-A875-557985B9560B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8A7D-3C36-4FD1-865E-FA4C8AD0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4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DA3C-889D-4F2C-A875-557985B9560B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8A7D-3C36-4FD1-865E-FA4C8AD0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9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DA3C-889D-4F2C-A875-557985B9560B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8A7D-3C36-4FD1-865E-FA4C8AD0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2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DA3C-889D-4F2C-A875-557985B9560B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8A7D-3C36-4FD1-865E-FA4C8AD0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7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DA3C-889D-4F2C-A875-557985B9560B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8A7D-3C36-4FD1-865E-FA4C8AD0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5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4DA3C-889D-4F2C-A875-557985B9560B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E8A7D-3C36-4FD1-865E-FA4C8AD0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5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0" y="2637208"/>
            <a:ext cx="6858000" cy="3863606"/>
            <a:chOff x="0" y="-10632"/>
            <a:chExt cx="12192000" cy="6868632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88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0" y="0"/>
              <a:ext cx="1971644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77656" y="-10632"/>
              <a:ext cx="10214344" cy="161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141" y="23628"/>
              <a:ext cx="1851372" cy="348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dirty="0"/>
                <a:t>&lt;</a:t>
              </a:r>
              <a:r>
                <a:rPr lang="en-US" sz="675" dirty="0" err="1"/>
                <a:t>nav</a:t>
              </a:r>
              <a:r>
                <a:rPr lang="en-US" sz="675" dirty="0"/>
                <a:t>&gt;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153129" y="2364"/>
              <a:ext cx="1851372" cy="348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dirty="0"/>
                <a:t>&lt;header&gt;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971644" y="6382223"/>
              <a:ext cx="10220356" cy="4757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153129" y="6392853"/>
              <a:ext cx="1851372" cy="348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dirty="0"/>
                <a:t>&lt;footer&gt;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977656" y="1605516"/>
              <a:ext cx="10214344" cy="327482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153129" y="1632077"/>
              <a:ext cx="1851372" cy="348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dirty="0"/>
                <a:t>&lt;section 1&gt;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971644" y="4890975"/>
              <a:ext cx="10214344" cy="149124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153129" y="4890974"/>
              <a:ext cx="1851372" cy="348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dirty="0"/>
                <a:t>&lt;section 2&gt;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3431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43189"/>
            <a:ext cx="6858000" cy="38576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8" dirty="0"/>
          </a:p>
        </p:txBody>
      </p:sp>
      <p:sp>
        <p:nvSpPr>
          <p:cNvPr id="5" name="Rectangle 4"/>
          <p:cNvSpPr/>
          <p:nvPr/>
        </p:nvSpPr>
        <p:spPr>
          <a:xfrm>
            <a:off x="0" y="2643188"/>
            <a:ext cx="1109050" cy="3857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41" name="TextBox 40"/>
          <p:cNvSpPr txBox="1"/>
          <p:nvPr/>
        </p:nvSpPr>
        <p:spPr>
          <a:xfrm>
            <a:off x="35519" y="2656478"/>
            <a:ext cx="104139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675" dirty="0"/>
          </a:p>
        </p:txBody>
      </p:sp>
      <p:sp>
        <p:nvSpPr>
          <p:cNvPr id="6" name="Rectangle 5"/>
          <p:cNvSpPr/>
          <p:nvPr/>
        </p:nvSpPr>
        <p:spPr>
          <a:xfrm>
            <a:off x="1112433" y="2643187"/>
            <a:ext cx="5745569" cy="9270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/>
          </a:p>
        </p:txBody>
      </p:sp>
      <p:sp>
        <p:nvSpPr>
          <p:cNvPr id="42" name="TextBox 41"/>
          <p:cNvSpPr txBox="1"/>
          <p:nvPr/>
        </p:nvSpPr>
        <p:spPr>
          <a:xfrm>
            <a:off x="3461136" y="2625252"/>
            <a:ext cx="104139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5" dirty="0"/>
              <a:t>&lt;header&gt;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109051" y="6233191"/>
            <a:ext cx="5748950" cy="267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44" name="TextBox 43"/>
          <p:cNvSpPr txBox="1"/>
          <p:nvPr/>
        </p:nvSpPr>
        <p:spPr>
          <a:xfrm>
            <a:off x="3461139" y="6239168"/>
            <a:ext cx="104139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5" dirty="0"/>
              <a:t>&lt;footer&gt;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112433" y="3472945"/>
            <a:ext cx="5745569" cy="1915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47" name="TextBox 46"/>
          <p:cNvSpPr txBox="1"/>
          <p:nvPr/>
        </p:nvSpPr>
        <p:spPr>
          <a:xfrm>
            <a:off x="3461136" y="3488483"/>
            <a:ext cx="104139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5" dirty="0"/>
              <a:t>&lt;section 1&gt;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109052" y="5394362"/>
            <a:ext cx="5745569" cy="8388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49" name="TextBox 48"/>
          <p:cNvSpPr txBox="1"/>
          <p:nvPr/>
        </p:nvSpPr>
        <p:spPr>
          <a:xfrm>
            <a:off x="3461136" y="5394361"/>
            <a:ext cx="104139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5" dirty="0"/>
              <a:t>&lt;section 2&gt;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84" y="2644699"/>
            <a:ext cx="801429" cy="38561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" y="2637208"/>
            <a:ext cx="801429" cy="38636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" y="2643189"/>
            <a:ext cx="801429" cy="3857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282" y="3342944"/>
            <a:ext cx="765912" cy="1962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75" dirty="0"/>
              <a:t>MENU IMAGE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18623" y="3797053"/>
            <a:ext cx="386156" cy="530915"/>
            <a:chOff x="-1324450" y="582834"/>
            <a:chExt cx="495110" cy="506159"/>
          </a:xfrm>
        </p:grpSpPr>
        <p:grpSp>
          <p:nvGrpSpPr>
            <p:cNvPr id="24" name="Group 23"/>
            <p:cNvGrpSpPr/>
            <p:nvPr/>
          </p:nvGrpSpPr>
          <p:grpSpPr>
            <a:xfrm>
              <a:off x="-1321443" y="599895"/>
              <a:ext cx="489097" cy="489098"/>
              <a:chOff x="-1318437" y="552893"/>
              <a:chExt cx="489097" cy="489098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-1318437" y="552893"/>
                <a:ext cx="489097" cy="489098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250"/>
              </a:p>
            </p:txBody>
          </p:sp>
          <p:cxnSp>
            <p:nvCxnSpPr>
              <p:cNvPr id="21" name="Straight Connector 20"/>
              <p:cNvCxnSpPr>
                <a:stCxn id="19" idx="1"/>
                <a:endCxn id="19" idx="5"/>
              </p:cNvCxnSpPr>
              <p:nvPr/>
            </p:nvCxnSpPr>
            <p:spPr>
              <a:xfrm>
                <a:off x="-1246810" y="624520"/>
                <a:ext cx="345843" cy="3458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19" idx="7"/>
                <a:endCxn id="19" idx="3"/>
              </p:cNvCxnSpPr>
              <p:nvPr/>
            </p:nvCxnSpPr>
            <p:spPr>
              <a:xfrm flipH="1">
                <a:off x="-1246810" y="624520"/>
                <a:ext cx="345843" cy="3458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-1324450" y="582834"/>
              <a:ext cx="495110" cy="418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50" b="1" dirty="0"/>
                <a:t>H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18623" y="4261447"/>
            <a:ext cx="386156" cy="530915"/>
            <a:chOff x="-1324450" y="1178258"/>
            <a:chExt cx="495110" cy="506159"/>
          </a:xfrm>
        </p:grpSpPr>
        <p:grpSp>
          <p:nvGrpSpPr>
            <p:cNvPr id="35" name="Group 34"/>
            <p:cNvGrpSpPr/>
            <p:nvPr/>
          </p:nvGrpSpPr>
          <p:grpSpPr>
            <a:xfrm>
              <a:off x="-1321443" y="1195319"/>
              <a:ext cx="489097" cy="489098"/>
              <a:chOff x="-1318437" y="552893"/>
              <a:chExt cx="489097" cy="489098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-1318437" y="552893"/>
                <a:ext cx="489097" cy="489098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250"/>
              </a:p>
            </p:txBody>
          </p:sp>
          <p:cxnSp>
            <p:nvCxnSpPr>
              <p:cNvPr id="37" name="Straight Connector 36"/>
              <p:cNvCxnSpPr>
                <a:stCxn id="36" idx="1"/>
                <a:endCxn id="36" idx="5"/>
              </p:cNvCxnSpPr>
              <p:nvPr/>
            </p:nvCxnSpPr>
            <p:spPr>
              <a:xfrm>
                <a:off x="-1246810" y="624520"/>
                <a:ext cx="345843" cy="3458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36" idx="7"/>
                <a:endCxn id="36" idx="3"/>
              </p:cNvCxnSpPr>
              <p:nvPr/>
            </p:nvCxnSpPr>
            <p:spPr>
              <a:xfrm flipH="1">
                <a:off x="-1246810" y="624520"/>
                <a:ext cx="345843" cy="3458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-1324450" y="1178258"/>
              <a:ext cx="495110" cy="418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50" b="1" dirty="0"/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18623" y="4742427"/>
            <a:ext cx="386156" cy="530915"/>
            <a:chOff x="-1324450" y="1794947"/>
            <a:chExt cx="495110" cy="506159"/>
          </a:xfrm>
        </p:grpSpPr>
        <p:grpSp>
          <p:nvGrpSpPr>
            <p:cNvPr id="40" name="Group 39"/>
            <p:cNvGrpSpPr/>
            <p:nvPr/>
          </p:nvGrpSpPr>
          <p:grpSpPr>
            <a:xfrm>
              <a:off x="-1321443" y="1812008"/>
              <a:ext cx="489097" cy="489098"/>
              <a:chOff x="-1318437" y="552893"/>
              <a:chExt cx="489097" cy="489098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-1318437" y="552893"/>
                <a:ext cx="489097" cy="489098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250"/>
              </a:p>
            </p:txBody>
          </p:sp>
          <p:cxnSp>
            <p:nvCxnSpPr>
              <p:cNvPr id="50" name="Straight Connector 49"/>
              <p:cNvCxnSpPr>
                <a:stCxn id="45" idx="1"/>
                <a:endCxn id="45" idx="5"/>
              </p:cNvCxnSpPr>
              <p:nvPr/>
            </p:nvCxnSpPr>
            <p:spPr>
              <a:xfrm>
                <a:off x="-1246810" y="624520"/>
                <a:ext cx="345843" cy="3458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45" idx="7"/>
                <a:endCxn id="45" idx="3"/>
              </p:cNvCxnSpPr>
              <p:nvPr/>
            </p:nvCxnSpPr>
            <p:spPr>
              <a:xfrm flipH="1">
                <a:off x="-1246810" y="624520"/>
                <a:ext cx="345843" cy="3458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/>
            <p:cNvSpPr txBox="1"/>
            <p:nvPr/>
          </p:nvSpPr>
          <p:spPr>
            <a:xfrm>
              <a:off x="-1324450" y="1794947"/>
              <a:ext cx="495110" cy="418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50" b="1" dirty="0"/>
                <a:t>2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18623" y="5198527"/>
            <a:ext cx="386156" cy="530915"/>
            <a:chOff x="-1335082" y="2379738"/>
            <a:chExt cx="495110" cy="506159"/>
          </a:xfrm>
        </p:grpSpPr>
        <p:grpSp>
          <p:nvGrpSpPr>
            <p:cNvPr id="53" name="Group 52"/>
            <p:cNvGrpSpPr/>
            <p:nvPr/>
          </p:nvGrpSpPr>
          <p:grpSpPr>
            <a:xfrm>
              <a:off x="-1332075" y="2396799"/>
              <a:ext cx="489097" cy="489098"/>
              <a:chOff x="-1318437" y="552893"/>
              <a:chExt cx="489097" cy="489098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-1318437" y="552893"/>
                <a:ext cx="489097" cy="489098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250"/>
              </a:p>
            </p:txBody>
          </p:sp>
          <p:cxnSp>
            <p:nvCxnSpPr>
              <p:cNvPr id="55" name="Straight Connector 54"/>
              <p:cNvCxnSpPr>
                <a:stCxn id="54" idx="1"/>
                <a:endCxn id="54" idx="5"/>
              </p:cNvCxnSpPr>
              <p:nvPr/>
            </p:nvCxnSpPr>
            <p:spPr>
              <a:xfrm>
                <a:off x="-1246810" y="624520"/>
                <a:ext cx="345843" cy="3458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54" idx="7"/>
                <a:endCxn id="54" idx="3"/>
              </p:cNvCxnSpPr>
              <p:nvPr/>
            </p:nvCxnSpPr>
            <p:spPr>
              <a:xfrm flipH="1">
                <a:off x="-1246810" y="624520"/>
                <a:ext cx="345843" cy="3458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/>
            <p:cNvSpPr txBox="1"/>
            <p:nvPr/>
          </p:nvSpPr>
          <p:spPr>
            <a:xfrm>
              <a:off x="-1335082" y="2379738"/>
              <a:ext cx="495110" cy="418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50" b="1" dirty="0"/>
                <a:t>3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18623" y="5662919"/>
            <a:ext cx="386156" cy="530915"/>
            <a:chOff x="-1345715" y="2975162"/>
            <a:chExt cx="495110" cy="506159"/>
          </a:xfrm>
        </p:grpSpPr>
        <p:grpSp>
          <p:nvGrpSpPr>
            <p:cNvPr id="60" name="Group 59"/>
            <p:cNvGrpSpPr/>
            <p:nvPr/>
          </p:nvGrpSpPr>
          <p:grpSpPr>
            <a:xfrm>
              <a:off x="-1342708" y="2992223"/>
              <a:ext cx="489097" cy="489098"/>
              <a:chOff x="-1318437" y="552893"/>
              <a:chExt cx="489097" cy="489098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-1318437" y="552893"/>
                <a:ext cx="489097" cy="489098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250"/>
              </a:p>
            </p:txBody>
          </p:sp>
          <p:cxnSp>
            <p:nvCxnSpPr>
              <p:cNvPr id="62" name="Straight Connector 61"/>
              <p:cNvCxnSpPr>
                <a:stCxn id="61" idx="1"/>
                <a:endCxn id="61" idx="5"/>
              </p:cNvCxnSpPr>
              <p:nvPr/>
            </p:nvCxnSpPr>
            <p:spPr>
              <a:xfrm>
                <a:off x="-1246810" y="624520"/>
                <a:ext cx="345843" cy="3458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61" idx="7"/>
                <a:endCxn id="61" idx="3"/>
              </p:cNvCxnSpPr>
              <p:nvPr/>
            </p:nvCxnSpPr>
            <p:spPr>
              <a:xfrm flipH="1">
                <a:off x="-1246810" y="624520"/>
                <a:ext cx="345843" cy="3458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-1345715" y="2975162"/>
              <a:ext cx="495110" cy="418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50" b="1" dirty="0"/>
                <a:t>C</a:t>
              </a:r>
            </a:p>
          </p:txBody>
        </p:sp>
      </p:grpSp>
      <p:sp>
        <p:nvSpPr>
          <p:cNvPr id="68" name="Rectangle 67"/>
          <p:cNvSpPr/>
          <p:nvPr/>
        </p:nvSpPr>
        <p:spPr>
          <a:xfrm>
            <a:off x="1190182" y="2812291"/>
            <a:ext cx="5615984" cy="530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9" name="TextBox 68"/>
          <p:cNvSpPr txBox="1"/>
          <p:nvPr/>
        </p:nvSpPr>
        <p:spPr>
          <a:xfrm>
            <a:off x="1241020" y="2942290"/>
            <a:ext cx="551431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/>
              <a:t>Richard N. Cooke Jr. – Graphic Designer / Illustrator / Studio Artist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190182" y="5447723"/>
            <a:ext cx="5615984" cy="66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71" name="TextBox 70"/>
          <p:cNvSpPr txBox="1"/>
          <p:nvPr/>
        </p:nvSpPr>
        <p:spPr>
          <a:xfrm>
            <a:off x="1241020" y="5711338"/>
            <a:ext cx="551431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/>
              <a:t>Callout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976038" y="3609377"/>
            <a:ext cx="1830129" cy="16729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4972657" y="3605630"/>
            <a:ext cx="1839020" cy="1676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4976038" y="3622189"/>
            <a:ext cx="1830129" cy="1660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59273" y="4307621"/>
            <a:ext cx="1749022" cy="3000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75" dirty="0"/>
              <a:t>PROFESSIONAL IMAGE</a:t>
            </a:r>
          </a:p>
          <a:p>
            <a:pPr algn="ctr"/>
            <a:r>
              <a:rPr lang="en-US" sz="675" dirty="0"/>
              <a:t>OF RICHARD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184203" y="3607739"/>
            <a:ext cx="3622592" cy="16665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84" name="TextBox 83"/>
          <p:cNvSpPr txBox="1"/>
          <p:nvPr/>
        </p:nvSpPr>
        <p:spPr>
          <a:xfrm>
            <a:off x="1244614" y="4357020"/>
            <a:ext cx="35017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Short Synopsis or Career Goals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184206" y="6281996"/>
            <a:ext cx="5621965" cy="153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86" name="TextBox 85"/>
          <p:cNvSpPr txBox="1"/>
          <p:nvPr/>
        </p:nvSpPr>
        <p:spPr>
          <a:xfrm>
            <a:off x="1184206" y="6287508"/>
            <a:ext cx="562196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b="1" dirty="0"/>
              <a:t>Copyright information – Last Update – Web Administrator</a:t>
            </a:r>
          </a:p>
        </p:txBody>
      </p:sp>
    </p:spTree>
    <p:extLst>
      <p:ext uri="{BB962C8B-B14F-4D97-AF65-F5344CB8AC3E}">
        <p14:creationId xmlns:p14="http://schemas.microsoft.com/office/powerpoint/2010/main" val="159600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2625252"/>
            <a:ext cx="6858000" cy="3875563"/>
            <a:chOff x="0" y="-31888"/>
            <a:chExt cx="12192000" cy="6889888"/>
          </a:xfrm>
        </p:grpSpPr>
        <p:sp>
          <p:nvSpPr>
            <p:cNvPr id="46" name="Rectangle 45"/>
            <p:cNvSpPr/>
            <p:nvPr/>
          </p:nvSpPr>
          <p:spPr>
            <a:xfrm>
              <a:off x="1977656" y="1475123"/>
              <a:ext cx="10214344" cy="34052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88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0" y="0"/>
              <a:ext cx="1971644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141" y="23627"/>
              <a:ext cx="1851372" cy="348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675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77656" y="-2"/>
              <a:ext cx="10214344" cy="1648048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153129" y="-31888"/>
              <a:ext cx="1851372" cy="348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dirty="0"/>
                <a:t>&lt;header&gt;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971644" y="6382223"/>
              <a:ext cx="10220356" cy="4757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153129" y="6392853"/>
              <a:ext cx="1851372" cy="348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dirty="0"/>
                <a:t>&lt;footer&gt;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153129" y="1502744"/>
              <a:ext cx="1851372" cy="348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dirty="0"/>
                <a:t>&lt;section 1&gt;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971644" y="4890975"/>
              <a:ext cx="10214344" cy="149124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153129" y="4890975"/>
              <a:ext cx="1851372" cy="348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dirty="0"/>
                <a:t>&lt;section 2&gt;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13" y="2687"/>
              <a:ext cx="1424763" cy="68553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0" y="-10632"/>
              <a:ext cx="1424763" cy="68686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0" y="0"/>
              <a:ext cx="1424763" cy="685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5166" y="1244010"/>
              <a:ext cx="1361621" cy="3488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dirty="0"/>
                <a:t>MENU IMAGE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115879" y="300625"/>
              <a:ext cx="9983972" cy="9433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206256" y="531739"/>
              <a:ext cx="9803220" cy="533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/>
                <a:t>Richard N. Cooke Jr. – Graphic Designer / Illustrator / Studio Artist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115879" y="4985836"/>
              <a:ext cx="9983972" cy="11828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206256" y="5454489"/>
              <a:ext cx="9803220" cy="44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13" b="1" dirty="0"/>
                <a:t>Callout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8846288" y="1717668"/>
              <a:ext cx="3253563" cy="297407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8840276" y="1711008"/>
              <a:ext cx="3269369" cy="29807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8846288" y="1740445"/>
              <a:ext cx="3253563" cy="29512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8994260" y="2958989"/>
              <a:ext cx="3109372" cy="5334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dirty="0"/>
                <a:t>PROFESSIONAL IMAGE</a:t>
              </a:r>
            </a:p>
            <a:p>
              <a:pPr algn="ctr"/>
              <a:r>
                <a:rPr lang="en-US" sz="675" dirty="0"/>
                <a:t>OF RICHARD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105247" y="1714756"/>
              <a:ext cx="6440161" cy="29626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212645" y="3046813"/>
              <a:ext cx="6225364" cy="41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Short Synopsis or Career Goals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105247" y="6468985"/>
              <a:ext cx="9994604" cy="2720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105246" y="6478781"/>
              <a:ext cx="9994604" cy="333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19" b="1" dirty="0"/>
                <a:t>Copyright information – Last Update – Web Administrator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2" y="2625254"/>
            <a:ext cx="6916936" cy="3934498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/>
          </a:p>
        </p:txBody>
      </p:sp>
      <p:grpSp>
        <p:nvGrpSpPr>
          <p:cNvPr id="26" name="Group 25"/>
          <p:cNvGrpSpPr/>
          <p:nvPr/>
        </p:nvGrpSpPr>
        <p:grpSpPr>
          <a:xfrm>
            <a:off x="618626" y="4261447"/>
            <a:ext cx="386156" cy="530915"/>
            <a:chOff x="-1324450" y="1178258"/>
            <a:chExt cx="495110" cy="506159"/>
          </a:xfrm>
          <a:effectLst>
            <a:glow rad="127000">
              <a:srgbClr val="01AF05"/>
            </a:glow>
          </a:effectLst>
        </p:grpSpPr>
        <p:grpSp>
          <p:nvGrpSpPr>
            <p:cNvPr id="35" name="Group 34"/>
            <p:cNvGrpSpPr/>
            <p:nvPr/>
          </p:nvGrpSpPr>
          <p:grpSpPr>
            <a:xfrm>
              <a:off x="-1321443" y="1195319"/>
              <a:ext cx="489097" cy="489098"/>
              <a:chOff x="-1318437" y="552893"/>
              <a:chExt cx="489097" cy="489098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-1318437" y="552893"/>
                <a:ext cx="489097" cy="489098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250"/>
              </a:p>
            </p:txBody>
          </p:sp>
          <p:cxnSp>
            <p:nvCxnSpPr>
              <p:cNvPr id="37" name="Straight Connector 36"/>
              <p:cNvCxnSpPr>
                <a:stCxn id="36" idx="1"/>
                <a:endCxn id="36" idx="5"/>
              </p:cNvCxnSpPr>
              <p:nvPr/>
            </p:nvCxnSpPr>
            <p:spPr>
              <a:xfrm>
                <a:off x="-1246810" y="624520"/>
                <a:ext cx="345843" cy="3458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36" idx="7"/>
                <a:endCxn id="36" idx="3"/>
              </p:cNvCxnSpPr>
              <p:nvPr/>
            </p:nvCxnSpPr>
            <p:spPr>
              <a:xfrm flipH="1">
                <a:off x="-1246810" y="624520"/>
                <a:ext cx="345843" cy="3458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-1324450" y="1178258"/>
              <a:ext cx="495110" cy="418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50" b="1" dirty="0"/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18626" y="4742429"/>
            <a:ext cx="386156" cy="530915"/>
            <a:chOff x="-1324450" y="1794947"/>
            <a:chExt cx="495110" cy="506159"/>
          </a:xfrm>
        </p:grpSpPr>
        <p:grpSp>
          <p:nvGrpSpPr>
            <p:cNvPr id="40" name="Group 39"/>
            <p:cNvGrpSpPr/>
            <p:nvPr/>
          </p:nvGrpSpPr>
          <p:grpSpPr>
            <a:xfrm>
              <a:off x="-1321443" y="1812008"/>
              <a:ext cx="489097" cy="489098"/>
              <a:chOff x="-1318437" y="552893"/>
              <a:chExt cx="489097" cy="489098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-1318437" y="552893"/>
                <a:ext cx="489097" cy="489098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250"/>
              </a:p>
            </p:txBody>
          </p:sp>
          <p:cxnSp>
            <p:nvCxnSpPr>
              <p:cNvPr id="50" name="Straight Connector 49"/>
              <p:cNvCxnSpPr>
                <a:stCxn id="45" idx="1"/>
                <a:endCxn id="45" idx="5"/>
              </p:cNvCxnSpPr>
              <p:nvPr/>
            </p:nvCxnSpPr>
            <p:spPr>
              <a:xfrm>
                <a:off x="-1246810" y="624520"/>
                <a:ext cx="345843" cy="3458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45" idx="7"/>
                <a:endCxn id="45" idx="3"/>
              </p:cNvCxnSpPr>
              <p:nvPr/>
            </p:nvCxnSpPr>
            <p:spPr>
              <a:xfrm flipH="1">
                <a:off x="-1246810" y="624520"/>
                <a:ext cx="345843" cy="3458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/>
            <p:cNvSpPr txBox="1"/>
            <p:nvPr/>
          </p:nvSpPr>
          <p:spPr>
            <a:xfrm>
              <a:off x="-1324450" y="1794947"/>
              <a:ext cx="495110" cy="418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50" b="1" dirty="0"/>
                <a:t>2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18626" y="5198529"/>
            <a:ext cx="386156" cy="530915"/>
            <a:chOff x="-1335082" y="2379738"/>
            <a:chExt cx="495110" cy="506159"/>
          </a:xfrm>
        </p:grpSpPr>
        <p:grpSp>
          <p:nvGrpSpPr>
            <p:cNvPr id="53" name="Group 52"/>
            <p:cNvGrpSpPr/>
            <p:nvPr/>
          </p:nvGrpSpPr>
          <p:grpSpPr>
            <a:xfrm>
              <a:off x="-1332075" y="2396799"/>
              <a:ext cx="489097" cy="489098"/>
              <a:chOff x="-1318437" y="552893"/>
              <a:chExt cx="489097" cy="489098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-1318437" y="552893"/>
                <a:ext cx="489097" cy="489098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250"/>
              </a:p>
            </p:txBody>
          </p:sp>
          <p:cxnSp>
            <p:nvCxnSpPr>
              <p:cNvPr id="55" name="Straight Connector 54"/>
              <p:cNvCxnSpPr>
                <a:stCxn id="54" idx="1"/>
                <a:endCxn id="54" idx="5"/>
              </p:cNvCxnSpPr>
              <p:nvPr/>
            </p:nvCxnSpPr>
            <p:spPr>
              <a:xfrm>
                <a:off x="-1246810" y="624520"/>
                <a:ext cx="345843" cy="3458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54" idx="7"/>
                <a:endCxn id="54" idx="3"/>
              </p:cNvCxnSpPr>
              <p:nvPr/>
            </p:nvCxnSpPr>
            <p:spPr>
              <a:xfrm flipH="1">
                <a:off x="-1246810" y="624520"/>
                <a:ext cx="345843" cy="3458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/>
            <p:cNvSpPr txBox="1"/>
            <p:nvPr/>
          </p:nvSpPr>
          <p:spPr>
            <a:xfrm>
              <a:off x="-1335082" y="2379738"/>
              <a:ext cx="495110" cy="418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50" b="1" dirty="0"/>
                <a:t>3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18626" y="5662922"/>
            <a:ext cx="386156" cy="530915"/>
            <a:chOff x="-1345715" y="2975162"/>
            <a:chExt cx="495110" cy="506159"/>
          </a:xfrm>
        </p:grpSpPr>
        <p:grpSp>
          <p:nvGrpSpPr>
            <p:cNvPr id="60" name="Group 59"/>
            <p:cNvGrpSpPr/>
            <p:nvPr/>
          </p:nvGrpSpPr>
          <p:grpSpPr>
            <a:xfrm>
              <a:off x="-1342708" y="2992223"/>
              <a:ext cx="489097" cy="489098"/>
              <a:chOff x="-1318437" y="552893"/>
              <a:chExt cx="489097" cy="489098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-1318437" y="552893"/>
                <a:ext cx="489097" cy="489098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250"/>
              </a:p>
            </p:txBody>
          </p:sp>
          <p:cxnSp>
            <p:nvCxnSpPr>
              <p:cNvPr id="62" name="Straight Connector 61"/>
              <p:cNvCxnSpPr>
                <a:stCxn id="61" idx="1"/>
                <a:endCxn id="61" idx="5"/>
              </p:cNvCxnSpPr>
              <p:nvPr/>
            </p:nvCxnSpPr>
            <p:spPr>
              <a:xfrm>
                <a:off x="-1246810" y="624520"/>
                <a:ext cx="345843" cy="3458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61" idx="7"/>
                <a:endCxn id="61" idx="3"/>
              </p:cNvCxnSpPr>
              <p:nvPr/>
            </p:nvCxnSpPr>
            <p:spPr>
              <a:xfrm flipH="1">
                <a:off x="-1246810" y="624520"/>
                <a:ext cx="345843" cy="3458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-1345715" y="2975162"/>
              <a:ext cx="495110" cy="418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50" b="1" dirty="0"/>
                <a:t>C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18626" y="3797058"/>
            <a:ext cx="386156" cy="530915"/>
            <a:chOff x="1099774" y="2051316"/>
            <a:chExt cx="686497" cy="701817"/>
          </a:xfrm>
        </p:grpSpPr>
        <p:sp>
          <p:nvSpPr>
            <p:cNvPr id="34" name="TextBox 33"/>
            <p:cNvSpPr txBox="1"/>
            <p:nvPr/>
          </p:nvSpPr>
          <p:spPr>
            <a:xfrm>
              <a:off x="1099774" y="2051316"/>
              <a:ext cx="686497" cy="57976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50" b="1" dirty="0"/>
                <a:t>H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103943" y="2074972"/>
              <a:ext cx="678160" cy="678161"/>
              <a:chOff x="-1318437" y="552893"/>
              <a:chExt cx="489097" cy="489098"/>
            </a:xfrm>
            <a:solidFill>
              <a:schemeClr val="bg1">
                <a:lumMod val="85000"/>
              </a:schemeClr>
            </a:solidFill>
          </p:grpSpPr>
          <p:sp>
            <p:nvSpPr>
              <p:cNvPr id="19" name="Oval 18"/>
              <p:cNvSpPr/>
              <p:nvPr/>
            </p:nvSpPr>
            <p:spPr>
              <a:xfrm>
                <a:off x="-1318437" y="552893"/>
                <a:ext cx="489097" cy="48909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250"/>
              </a:p>
            </p:txBody>
          </p:sp>
          <p:cxnSp>
            <p:nvCxnSpPr>
              <p:cNvPr id="21" name="Straight Connector 20"/>
              <p:cNvCxnSpPr>
                <a:stCxn id="19" idx="1"/>
                <a:endCxn id="19" idx="5"/>
              </p:cNvCxnSpPr>
              <p:nvPr/>
            </p:nvCxnSpPr>
            <p:spPr>
              <a:xfrm>
                <a:off x="-1246810" y="624520"/>
                <a:ext cx="345843" cy="34584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19" idx="7"/>
                <a:endCxn id="19" idx="3"/>
              </p:cNvCxnSpPr>
              <p:nvPr/>
            </p:nvCxnSpPr>
            <p:spPr>
              <a:xfrm flipH="1">
                <a:off x="-1246810" y="624520"/>
                <a:ext cx="345843" cy="34584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Group 64"/>
          <p:cNvGrpSpPr/>
          <p:nvPr/>
        </p:nvGrpSpPr>
        <p:grpSpPr>
          <a:xfrm>
            <a:off x="620971" y="3810360"/>
            <a:ext cx="381465" cy="381467"/>
            <a:chOff x="-1318437" y="552893"/>
            <a:chExt cx="489097" cy="489098"/>
          </a:xfrm>
          <a:solidFill>
            <a:schemeClr val="bg1">
              <a:lumMod val="85000"/>
            </a:schemeClr>
          </a:solidFill>
        </p:grpSpPr>
        <p:sp>
          <p:nvSpPr>
            <p:cNvPr id="66" name="Oval 65"/>
            <p:cNvSpPr/>
            <p:nvPr/>
          </p:nvSpPr>
          <p:spPr>
            <a:xfrm>
              <a:off x="-1318437" y="552893"/>
              <a:ext cx="489097" cy="4890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50"/>
            </a:p>
          </p:txBody>
        </p:sp>
        <p:cxnSp>
          <p:nvCxnSpPr>
            <p:cNvPr id="67" name="Straight Connector 66"/>
            <p:cNvCxnSpPr>
              <a:stCxn id="66" idx="1"/>
              <a:endCxn id="66" idx="5"/>
            </p:cNvCxnSpPr>
            <p:nvPr/>
          </p:nvCxnSpPr>
          <p:spPr>
            <a:xfrm>
              <a:off x="-1246810" y="624520"/>
              <a:ext cx="345843" cy="34584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6" idx="7"/>
              <a:endCxn id="66" idx="3"/>
            </p:cNvCxnSpPr>
            <p:nvPr/>
          </p:nvCxnSpPr>
          <p:spPr>
            <a:xfrm flipH="1">
              <a:off x="-1246810" y="624520"/>
              <a:ext cx="345843" cy="34584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618626" y="3797053"/>
            <a:ext cx="386156" cy="4385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250" b="1" dirty="0"/>
              <a:t>H</a:t>
            </a:r>
          </a:p>
        </p:txBody>
      </p:sp>
      <p:sp>
        <p:nvSpPr>
          <p:cNvPr id="14" name="Callout: Line 13"/>
          <p:cNvSpPr/>
          <p:nvPr/>
        </p:nvSpPr>
        <p:spPr>
          <a:xfrm>
            <a:off x="1668769" y="3674101"/>
            <a:ext cx="2992887" cy="344615"/>
          </a:xfrm>
          <a:prstGeom prst="borderCallout1">
            <a:avLst>
              <a:gd name="adj1" fmla="val 49845"/>
              <a:gd name="adj2" fmla="val 147"/>
              <a:gd name="adj3" fmla="val 96953"/>
              <a:gd name="adj4" fmla="val -22401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Current Page Icon Transparency 50% - Unlinked</a:t>
            </a:r>
          </a:p>
        </p:txBody>
      </p:sp>
      <p:sp>
        <p:nvSpPr>
          <p:cNvPr id="78" name="Callout: Line 77"/>
          <p:cNvSpPr/>
          <p:nvPr/>
        </p:nvSpPr>
        <p:spPr>
          <a:xfrm>
            <a:off x="1668769" y="4136701"/>
            <a:ext cx="2992887" cy="344615"/>
          </a:xfrm>
          <a:prstGeom prst="borderCallout1">
            <a:avLst>
              <a:gd name="adj1" fmla="val 49845"/>
              <a:gd name="adj2" fmla="val 147"/>
              <a:gd name="adj3" fmla="val 96953"/>
              <a:gd name="adj4" fmla="val -22401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All Navigation Icons – On Hover - Glow</a:t>
            </a:r>
          </a:p>
        </p:txBody>
      </p:sp>
    </p:spTree>
    <p:extLst>
      <p:ext uri="{BB962C8B-B14F-4D97-AF65-F5344CB8AC3E}">
        <p14:creationId xmlns:p14="http://schemas.microsoft.com/office/powerpoint/2010/main" val="3581168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43191"/>
            <a:ext cx="6858000" cy="38576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8" dirty="0"/>
          </a:p>
        </p:txBody>
      </p:sp>
      <p:sp>
        <p:nvSpPr>
          <p:cNvPr id="5" name="Rectangle 4"/>
          <p:cNvSpPr/>
          <p:nvPr/>
        </p:nvSpPr>
        <p:spPr>
          <a:xfrm>
            <a:off x="0" y="2643188"/>
            <a:ext cx="1109050" cy="3857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41" name="TextBox 40"/>
          <p:cNvSpPr txBox="1"/>
          <p:nvPr/>
        </p:nvSpPr>
        <p:spPr>
          <a:xfrm>
            <a:off x="35523" y="2656478"/>
            <a:ext cx="104139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675" dirty="0"/>
          </a:p>
        </p:txBody>
      </p:sp>
      <p:grpSp>
        <p:nvGrpSpPr>
          <p:cNvPr id="32" name="Group 31"/>
          <p:cNvGrpSpPr/>
          <p:nvPr/>
        </p:nvGrpSpPr>
        <p:grpSpPr>
          <a:xfrm>
            <a:off x="1112436" y="2617594"/>
            <a:ext cx="5745569" cy="975044"/>
            <a:chOff x="1977656" y="-10632"/>
            <a:chExt cx="10214344" cy="1616148"/>
          </a:xfrm>
        </p:grpSpPr>
        <p:sp>
          <p:nvSpPr>
            <p:cNvPr id="6" name="Rectangle 5"/>
            <p:cNvSpPr/>
            <p:nvPr/>
          </p:nvSpPr>
          <p:spPr>
            <a:xfrm>
              <a:off x="1977656" y="-10632"/>
              <a:ext cx="10214344" cy="161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153128" y="2361"/>
              <a:ext cx="1851372" cy="325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dirty="0"/>
                <a:t>&lt;header&gt;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109051" y="6233193"/>
            <a:ext cx="5748950" cy="267626"/>
            <a:chOff x="1971644" y="6382223"/>
            <a:chExt cx="10220356" cy="475777"/>
          </a:xfrm>
        </p:grpSpPr>
        <p:sp>
          <p:nvSpPr>
            <p:cNvPr id="43" name="Rectangle 42"/>
            <p:cNvSpPr/>
            <p:nvPr/>
          </p:nvSpPr>
          <p:spPr>
            <a:xfrm>
              <a:off x="1971644" y="6382223"/>
              <a:ext cx="10220356" cy="4757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153129" y="6392852"/>
              <a:ext cx="1851373" cy="348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dirty="0"/>
                <a:t>&lt;footer&gt;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109965" y="3561262"/>
            <a:ext cx="5745569" cy="2686565"/>
            <a:chOff x="1977656" y="1605516"/>
            <a:chExt cx="10214344" cy="3274828"/>
          </a:xfrm>
        </p:grpSpPr>
        <p:sp>
          <p:nvSpPr>
            <p:cNvPr id="46" name="Rectangle 45"/>
            <p:cNvSpPr/>
            <p:nvPr/>
          </p:nvSpPr>
          <p:spPr>
            <a:xfrm>
              <a:off x="1977656" y="1605516"/>
              <a:ext cx="10214344" cy="327482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153128" y="1632078"/>
              <a:ext cx="1851372" cy="239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dirty="0"/>
                <a:t>&lt;section 1&gt;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387" y="2644700"/>
            <a:ext cx="801429" cy="38561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" y="2637209"/>
            <a:ext cx="801429" cy="38636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" y="2643191"/>
            <a:ext cx="801429" cy="3857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282" y="3342944"/>
            <a:ext cx="765912" cy="1962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75" dirty="0"/>
              <a:t>MENU IMAGE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618626" y="3797057"/>
            <a:ext cx="386156" cy="2416815"/>
            <a:chOff x="1046610" y="1859928"/>
            <a:chExt cx="495110" cy="2922716"/>
          </a:xfrm>
        </p:grpSpPr>
        <p:grpSp>
          <p:nvGrpSpPr>
            <p:cNvPr id="25" name="Group 24"/>
            <p:cNvGrpSpPr/>
            <p:nvPr/>
          </p:nvGrpSpPr>
          <p:grpSpPr>
            <a:xfrm>
              <a:off x="1046610" y="1859928"/>
              <a:ext cx="495110" cy="530388"/>
              <a:chOff x="-1324450" y="582834"/>
              <a:chExt cx="495110" cy="530388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-1321443" y="599895"/>
                <a:ext cx="489097" cy="489098"/>
                <a:chOff x="-1318437" y="552893"/>
                <a:chExt cx="489097" cy="489098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-1318437" y="552893"/>
                  <a:ext cx="489097" cy="489098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250"/>
                </a:p>
              </p:txBody>
            </p:sp>
            <p:cxnSp>
              <p:nvCxnSpPr>
                <p:cNvPr id="21" name="Straight Connector 20"/>
                <p:cNvCxnSpPr>
                  <a:stCxn id="19" idx="1"/>
                  <a:endCxn id="19" idx="5"/>
                </p:cNvCxnSpPr>
                <p:nvPr/>
              </p:nvCxnSpPr>
              <p:spPr>
                <a:xfrm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9" idx="7"/>
                  <a:endCxn id="19" idx="3"/>
                </p:cNvCxnSpPr>
                <p:nvPr/>
              </p:nvCxnSpPr>
              <p:spPr>
                <a:xfrm flipH="1"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/>
              <p:cNvSpPr txBox="1"/>
              <p:nvPr/>
            </p:nvSpPr>
            <p:spPr>
              <a:xfrm>
                <a:off x="-1324450" y="582834"/>
                <a:ext cx="495110" cy="530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50" b="1" dirty="0"/>
                  <a:t>H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046610" y="2455352"/>
              <a:ext cx="495110" cy="530388"/>
              <a:chOff x="-1324450" y="1178258"/>
              <a:chExt cx="495110" cy="530388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-1321443" y="1195319"/>
                <a:ext cx="489097" cy="489098"/>
                <a:chOff x="-1318437" y="552893"/>
                <a:chExt cx="489097" cy="489098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-1318437" y="552893"/>
                  <a:ext cx="489097" cy="489098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250"/>
                </a:p>
              </p:txBody>
            </p:sp>
            <p:cxnSp>
              <p:nvCxnSpPr>
                <p:cNvPr id="37" name="Straight Connector 36"/>
                <p:cNvCxnSpPr>
                  <a:stCxn id="36" idx="1"/>
                  <a:endCxn id="36" idx="5"/>
                </p:cNvCxnSpPr>
                <p:nvPr/>
              </p:nvCxnSpPr>
              <p:spPr>
                <a:xfrm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36" idx="7"/>
                  <a:endCxn id="36" idx="3"/>
                </p:cNvCxnSpPr>
                <p:nvPr/>
              </p:nvCxnSpPr>
              <p:spPr>
                <a:xfrm flipH="1"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TextBox 38"/>
              <p:cNvSpPr txBox="1"/>
              <p:nvPr/>
            </p:nvSpPr>
            <p:spPr>
              <a:xfrm>
                <a:off x="-1324450" y="1178258"/>
                <a:ext cx="495110" cy="530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50" b="1" dirty="0"/>
                  <a:t>1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046610" y="3072041"/>
              <a:ext cx="495110" cy="530388"/>
              <a:chOff x="-1324450" y="1794947"/>
              <a:chExt cx="495110" cy="530388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1321443" y="1812008"/>
                <a:ext cx="489097" cy="489098"/>
                <a:chOff x="-1318437" y="552893"/>
                <a:chExt cx="489097" cy="489098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-1318437" y="552893"/>
                  <a:ext cx="489097" cy="489098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250"/>
                </a:p>
              </p:txBody>
            </p:sp>
            <p:cxnSp>
              <p:nvCxnSpPr>
                <p:cNvPr id="50" name="Straight Connector 49"/>
                <p:cNvCxnSpPr>
                  <a:stCxn id="45" idx="1"/>
                  <a:endCxn id="45" idx="5"/>
                </p:cNvCxnSpPr>
                <p:nvPr/>
              </p:nvCxnSpPr>
              <p:spPr>
                <a:xfrm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>
                  <a:stCxn id="45" idx="7"/>
                  <a:endCxn id="45" idx="3"/>
                </p:cNvCxnSpPr>
                <p:nvPr/>
              </p:nvCxnSpPr>
              <p:spPr>
                <a:xfrm flipH="1"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TextBox 51"/>
              <p:cNvSpPr txBox="1"/>
              <p:nvPr/>
            </p:nvSpPr>
            <p:spPr>
              <a:xfrm>
                <a:off x="-1324450" y="1794947"/>
                <a:ext cx="495110" cy="530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50" b="1" dirty="0"/>
                  <a:t>2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1046610" y="3656832"/>
              <a:ext cx="495110" cy="530388"/>
              <a:chOff x="-1335082" y="2379738"/>
              <a:chExt cx="495110" cy="530388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-1332075" y="2396799"/>
                <a:ext cx="489097" cy="489098"/>
                <a:chOff x="-1318437" y="552893"/>
                <a:chExt cx="489097" cy="489098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-1318437" y="552893"/>
                  <a:ext cx="489097" cy="489098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250"/>
                </a:p>
              </p:txBody>
            </p:sp>
            <p:cxnSp>
              <p:nvCxnSpPr>
                <p:cNvPr id="55" name="Straight Connector 54"/>
                <p:cNvCxnSpPr>
                  <a:stCxn id="54" idx="1"/>
                  <a:endCxn id="54" idx="5"/>
                </p:cNvCxnSpPr>
                <p:nvPr/>
              </p:nvCxnSpPr>
              <p:spPr>
                <a:xfrm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>
                  <a:stCxn id="54" idx="7"/>
                  <a:endCxn id="54" idx="3"/>
                </p:cNvCxnSpPr>
                <p:nvPr/>
              </p:nvCxnSpPr>
              <p:spPr>
                <a:xfrm flipH="1"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TextBox 56"/>
              <p:cNvSpPr txBox="1"/>
              <p:nvPr/>
            </p:nvSpPr>
            <p:spPr>
              <a:xfrm>
                <a:off x="-1335082" y="2379738"/>
                <a:ext cx="495110" cy="530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50" b="1" dirty="0"/>
                  <a:t>3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046610" y="4252256"/>
              <a:ext cx="495110" cy="530388"/>
              <a:chOff x="-1345715" y="2975162"/>
              <a:chExt cx="495110" cy="530388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-1342708" y="2992223"/>
                <a:ext cx="489097" cy="489098"/>
                <a:chOff x="-1318437" y="552893"/>
                <a:chExt cx="489097" cy="489098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-1318437" y="552893"/>
                  <a:ext cx="489097" cy="489098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250"/>
                </a:p>
              </p:txBody>
            </p:sp>
            <p:cxnSp>
              <p:nvCxnSpPr>
                <p:cNvPr id="62" name="Straight Connector 61"/>
                <p:cNvCxnSpPr>
                  <a:stCxn id="61" idx="1"/>
                  <a:endCxn id="61" idx="5"/>
                </p:cNvCxnSpPr>
                <p:nvPr/>
              </p:nvCxnSpPr>
              <p:spPr>
                <a:xfrm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>
                  <a:stCxn id="61" idx="7"/>
                  <a:endCxn id="61" idx="3"/>
                </p:cNvCxnSpPr>
                <p:nvPr/>
              </p:nvCxnSpPr>
              <p:spPr>
                <a:xfrm flipH="1"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TextBox 63"/>
              <p:cNvSpPr txBox="1"/>
              <p:nvPr/>
            </p:nvSpPr>
            <p:spPr>
              <a:xfrm>
                <a:off x="-1345715" y="2975162"/>
                <a:ext cx="495110" cy="530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50" b="1" dirty="0"/>
                  <a:t>C</a:t>
                </a:r>
              </a:p>
            </p:txBody>
          </p:sp>
        </p:grpSp>
      </p:grpSp>
      <p:sp>
        <p:nvSpPr>
          <p:cNvPr id="68" name="Rectangle 67"/>
          <p:cNvSpPr/>
          <p:nvPr/>
        </p:nvSpPr>
        <p:spPr>
          <a:xfrm>
            <a:off x="1190182" y="2812292"/>
            <a:ext cx="5615984" cy="530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9" name="TextBox 68"/>
          <p:cNvSpPr txBox="1"/>
          <p:nvPr/>
        </p:nvSpPr>
        <p:spPr>
          <a:xfrm>
            <a:off x="1241020" y="2942291"/>
            <a:ext cx="551431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/>
              <a:t>Background and Education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184205" y="3607742"/>
            <a:ext cx="3622592" cy="2585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84" name="TextBox 83"/>
          <p:cNvSpPr txBox="1"/>
          <p:nvPr/>
        </p:nvSpPr>
        <p:spPr>
          <a:xfrm>
            <a:off x="1244617" y="4065029"/>
            <a:ext cx="350176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Army Background</a:t>
            </a:r>
          </a:p>
          <a:p>
            <a:pPr algn="ctr"/>
            <a:endParaRPr lang="en-US" sz="900" b="1" dirty="0"/>
          </a:p>
          <a:p>
            <a:pPr algn="ctr"/>
            <a:endParaRPr lang="en-US" sz="900" b="1" dirty="0"/>
          </a:p>
          <a:p>
            <a:pPr algn="ctr"/>
            <a:r>
              <a:rPr lang="en-US" sz="900" b="1" dirty="0"/>
              <a:t>Educational Background</a:t>
            </a:r>
          </a:p>
          <a:p>
            <a:pPr algn="ctr"/>
            <a:endParaRPr lang="en-US" sz="900" b="1" dirty="0"/>
          </a:p>
          <a:p>
            <a:pPr algn="ctr"/>
            <a:endParaRPr lang="en-US" sz="900" b="1" dirty="0"/>
          </a:p>
          <a:p>
            <a:pPr algn="ctr"/>
            <a:r>
              <a:rPr lang="en-US" sz="900" b="1" dirty="0"/>
              <a:t>Certifications and Training</a:t>
            </a:r>
          </a:p>
          <a:p>
            <a:pPr algn="ctr"/>
            <a:endParaRPr lang="en-US" sz="900" b="1" dirty="0"/>
          </a:p>
          <a:p>
            <a:pPr algn="ctr"/>
            <a:endParaRPr lang="en-US" sz="900" b="1" dirty="0"/>
          </a:p>
          <a:p>
            <a:pPr algn="ctr"/>
            <a:r>
              <a:rPr lang="en-US" sz="900" b="1" dirty="0"/>
              <a:t>Accolades</a:t>
            </a:r>
          </a:p>
          <a:p>
            <a:pPr algn="ctr"/>
            <a:endParaRPr lang="en-US" sz="900" b="1" dirty="0"/>
          </a:p>
          <a:p>
            <a:pPr algn="ctr"/>
            <a:endParaRPr lang="en-US" sz="900" b="1" dirty="0"/>
          </a:p>
          <a:p>
            <a:pPr algn="ctr"/>
            <a:r>
              <a:rPr lang="en-US" sz="900" b="1" dirty="0"/>
              <a:t>Goals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184206" y="6281996"/>
            <a:ext cx="5621965" cy="153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86" name="TextBox 85"/>
          <p:cNvSpPr txBox="1"/>
          <p:nvPr/>
        </p:nvSpPr>
        <p:spPr>
          <a:xfrm>
            <a:off x="1184206" y="6287508"/>
            <a:ext cx="562196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b="1" dirty="0"/>
              <a:t>Copyright information – Last Update – Web Administrator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870590" y="3608293"/>
            <a:ext cx="1935581" cy="25852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/>
          </a:p>
        </p:txBody>
      </p:sp>
      <p:cxnSp>
        <p:nvCxnSpPr>
          <p:cNvPr id="124" name="Straight Connector 123"/>
          <p:cNvCxnSpPr/>
          <p:nvPr/>
        </p:nvCxnSpPr>
        <p:spPr>
          <a:xfrm>
            <a:off x="4867207" y="3604547"/>
            <a:ext cx="1938963" cy="2562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4870587" y="3621106"/>
            <a:ext cx="1830130" cy="2576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951695" y="4421298"/>
            <a:ext cx="1749022" cy="71558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75" dirty="0"/>
              <a:t>PROGRAM ICONS</a:t>
            </a:r>
          </a:p>
          <a:p>
            <a:pPr algn="ctr"/>
            <a:r>
              <a:rPr lang="en-US" sz="675" dirty="0"/>
              <a:t>AND</a:t>
            </a:r>
          </a:p>
          <a:p>
            <a:pPr algn="ctr"/>
            <a:r>
              <a:rPr lang="en-US" sz="675" dirty="0"/>
              <a:t>PROFIENCY RATINGS</a:t>
            </a:r>
          </a:p>
          <a:p>
            <a:pPr algn="ctr"/>
            <a:endParaRPr lang="en-US" sz="675" dirty="0"/>
          </a:p>
          <a:p>
            <a:pPr algn="ctr"/>
            <a:r>
              <a:rPr lang="en-US" sz="675" dirty="0"/>
              <a:t>(Adobe AE, AI, ID, PS, PR)</a:t>
            </a:r>
          </a:p>
          <a:p>
            <a:pPr algn="ctr"/>
            <a:r>
              <a:rPr lang="en-US" sz="675" dirty="0"/>
              <a:t>(MS Word, PowerPoint, Excel, Database)</a:t>
            </a:r>
          </a:p>
        </p:txBody>
      </p:sp>
    </p:spTree>
    <p:extLst>
      <p:ext uri="{BB962C8B-B14F-4D97-AF65-F5344CB8AC3E}">
        <p14:creationId xmlns:p14="http://schemas.microsoft.com/office/powerpoint/2010/main" val="136806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43191"/>
            <a:ext cx="6858000" cy="38576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88" dirty="0"/>
          </a:p>
        </p:txBody>
      </p:sp>
      <p:sp>
        <p:nvSpPr>
          <p:cNvPr id="5" name="Rectangle 4"/>
          <p:cNvSpPr/>
          <p:nvPr/>
        </p:nvSpPr>
        <p:spPr>
          <a:xfrm>
            <a:off x="0" y="2643188"/>
            <a:ext cx="1109050" cy="3857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41" name="TextBox 40"/>
          <p:cNvSpPr txBox="1"/>
          <p:nvPr/>
        </p:nvSpPr>
        <p:spPr>
          <a:xfrm>
            <a:off x="35523" y="2656478"/>
            <a:ext cx="104139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675" dirty="0"/>
          </a:p>
        </p:txBody>
      </p:sp>
      <p:grpSp>
        <p:nvGrpSpPr>
          <p:cNvPr id="32" name="Group 31"/>
          <p:cNvGrpSpPr/>
          <p:nvPr/>
        </p:nvGrpSpPr>
        <p:grpSpPr>
          <a:xfrm>
            <a:off x="1112436" y="2637212"/>
            <a:ext cx="5745569" cy="933007"/>
            <a:chOff x="1977656" y="-10632"/>
            <a:chExt cx="10214344" cy="1616148"/>
          </a:xfrm>
        </p:grpSpPr>
        <p:sp>
          <p:nvSpPr>
            <p:cNvPr id="6" name="Rectangle 5"/>
            <p:cNvSpPr/>
            <p:nvPr/>
          </p:nvSpPr>
          <p:spPr>
            <a:xfrm>
              <a:off x="1977656" y="-10632"/>
              <a:ext cx="10214344" cy="16161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153128" y="2361"/>
              <a:ext cx="1851372" cy="339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dirty="0"/>
                <a:t>&lt;header&gt;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109051" y="6233193"/>
            <a:ext cx="5748950" cy="267626"/>
            <a:chOff x="1971644" y="6382223"/>
            <a:chExt cx="10220356" cy="475777"/>
          </a:xfrm>
        </p:grpSpPr>
        <p:sp>
          <p:nvSpPr>
            <p:cNvPr id="43" name="Rectangle 42"/>
            <p:cNvSpPr/>
            <p:nvPr/>
          </p:nvSpPr>
          <p:spPr>
            <a:xfrm>
              <a:off x="1971644" y="6382223"/>
              <a:ext cx="10220356" cy="4757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153129" y="6392852"/>
              <a:ext cx="1851373" cy="348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dirty="0"/>
                <a:t>&lt;footer&gt;</a:t>
              </a:r>
            </a:p>
          </p:txBody>
        </p:sp>
      </p:grpSp>
      <p:sp>
        <p:nvSpPr>
          <p:cNvPr id="46" name="Rectangle 45"/>
          <p:cNvSpPr/>
          <p:nvPr/>
        </p:nvSpPr>
        <p:spPr>
          <a:xfrm>
            <a:off x="1112436" y="3472946"/>
            <a:ext cx="5745569" cy="2759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1" name="Rectangle 10"/>
          <p:cNvSpPr/>
          <p:nvPr/>
        </p:nvSpPr>
        <p:spPr>
          <a:xfrm>
            <a:off x="3387" y="2644700"/>
            <a:ext cx="801429" cy="38561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" y="2637209"/>
            <a:ext cx="801429" cy="38636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" y="2643191"/>
            <a:ext cx="801429" cy="3857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282" y="3342944"/>
            <a:ext cx="765912" cy="1962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75" dirty="0"/>
              <a:t>MENU IMAGE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618626" y="3797057"/>
            <a:ext cx="386156" cy="2416815"/>
            <a:chOff x="1046610" y="1859928"/>
            <a:chExt cx="495110" cy="2922716"/>
          </a:xfrm>
        </p:grpSpPr>
        <p:grpSp>
          <p:nvGrpSpPr>
            <p:cNvPr id="25" name="Group 24"/>
            <p:cNvGrpSpPr/>
            <p:nvPr/>
          </p:nvGrpSpPr>
          <p:grpSpPr>
            <a:xfrm>
              <a:off x="1046610" y="1859928"/>
              <a:ext cx="495110" cy="530388"/>
              <a:chOff x="-1324450" y="582834"/>
              <a:chExt cx="495110" cy="530388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-1321443" y="599895"/>
                <a:ext cx="489097" cy="489098"/>
                <a:chOff x="-1318437" y="552893"/>
                <a:chExt cx="489097" cy="489098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-1318437" y="552893"/>
                  <a:ext cx="489097" cy="489098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250"/>
                </a:p>
              </p:txBody>
            </p:sp>
            <p:cxnSp>
              <p:nvCxnSpPr>
                <p:cNvPr id="21" name="Straight Connector 20"/>
                <p:cNvCxnSpPr>
                  <a:stCxn id="19" idx="1"/>
                  <a:endCxn id="19" idx="5"/>
                </p:cNvCxnSpPr>
                <p:nvPr/>
              </p:nvCxnSpPr>
              <p:spPr>
                <a:xfrm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9" idx="7"/>
                  <a:endCxn id="19" idx="3"/>
                </p:cNvCxnSpPr>
                <p:nvPr/>
              </p:nvCxnSpPr>
              <p:spPr>
                <a:xfrm flipH="1"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/>
              <p:cNvSpPr txBox="1"/>
              <p:nvPr/>
            </p:nvSpPr>
            <p:spPr>
              <a:xfrm>
                <a:off x="-1324450" y="582834"/>
                <a:ext cx="495110" cy="530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50" b="1" dirty="0"/>
                  <a:t>H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046610" y="2455352"/>
              <a:ext cx="495110" cy="530388"/>
              <a:chOff x="-1324450" y="1178258"/>
              <a:chExt cx="495110" cy="530388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-1321443" y="1195319"/>
                <a:ext cx="489097" cy="489098"/>
                <a:chOff x="-1318437" y="552893"/>
                <a:chExt cx="489097" cy="489098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-1318437" y="552893"/>
                  <a:ext cx="489097" cy="489098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250"/>
                </a:p>
              </p:txBody>
            </p:sp>
            <p:cxnSp>
              <p:nvCxnSpPr>
                <p:cNvPr id="37" name="Straight Connector 36"/>
                <p:cNvCxnSpPr>
                  <a:stCxn id="36" idx="1"/>
                  <a:endCxn id="36" idx="5"/>
                </p:cNvCxnSpPr>
                <p:nvPr/>
              </p:nvCxnSpPr>
              <p:spPr>
                <a:xfrm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36" idx="7"/>
                  <a:endCxn id="36" idx="3"/>
                </p:cNvCxnSpPr>
                <p:nvPr/>
              </p:nvCxnSpPr>
              <p:spPr>
                <a:xfrm flipH="1"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TextBox 38"/>
              <p:cNvSpPr txBox="1"/>
              <p:nvPr/>
            </p:nvSpPr>
            <p:spPr>
              <a:xfrm>
                <a:off x="-1324450" y="1178258"/>
                <a:ext cx="495110" cy="530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50" b="1" dirty="0"/>
                  <a:t>1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046610" y="3072041"/>
              <a:ext cx="495110" cy="530388"/>
              <a:chOff x="-1324450" y="1794947"/>
              <a:chExt cx="495110" cy="530388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1321443" y="1812008"/>
                <a:ext cx="489097" cy="489098"/>
                <a:chOff x="-1318437" y="552893"/>
                <a:chExt cx="489097" cy="489098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-1318437" y="552893"/>
                  <a:ext cx="489097" cy="489098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250"/>
                </a:p>
              </p:txBody>
            </p:sp>
            <p:cxnSp>
              <p:nvCxnSpPr>
                <p:cNvPr id="50" name="Straight Connector 49"/>
                <p:cNvCxnSpPr>
                  <a:stCxn id="45" idx="1"/>
                  <a:endCxn id="45" idx="5"/>
                </p:cNvCxnSpPr>
                <p:nvPr/>
              </p:nvCxnSpPr>
              <p:spPr>
                <a:xfrm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>
                  <a:stCxn id="45" idx="7"/>
                  <a:endCxn id="45" idx="3"/>
                </p:cNvCxnSpPr>
                <p:nvPr/>
              </p:nvCxnSpPr>
              <p:spPr>
                <a:xfrm flipH="1"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TextBox 51"/>
              <p:cNvSpPr txBox="1"/>
              <p:nvPr/>
            </p:nvSpPr>
            <p:spPr>
              <a:xfrm>
                <a:off x="-1324450" y="1794947"/>
                <a:ext cx="495110" cy="530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50" b="1" dirty="0"/>
                  <a:t>2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1046610" y="3656832"/>
              <a:ext cx="495110" cy="530388"/>
              <a:chOff x="-1335082" y="2379738"/>
              <a:chExt cx="495110" cy="530388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-1332075" y="2396799"/>
                <a:ext cx="489097" cy="489098"/>
                <a:chOff x="-1318437" y="552893"/>
                <a:chExt cx="489097" cy="489098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-1318437" y="552893"/>
                  <a:ext cx="489097" cy="489098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250"/>
                </a:p>
              </p:txBody>
            </p:sp>
            <p:cxnSp>
              <p:nvCxnSpPr>
                <p:cNvPr id="55" name="Straight Connector 54"/>
                <p:cNvCxnSpPr>
                  <a:stCxn id="54" idx="1"/>
                  <a:endCxn id="54" idx="5"/>
                </p:cNvCxnSpPr>
                <p:nvPr/>
              </p:nvCxnSpPr>
              <p:spPr>
                <a:xfrm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>
                  <a:stCxn id="54" idx="7"/>
                  <a:endCxn id="54" idx="3"/>
                </p:cNvCxnSpPr>
                <p:nvPr/>
              </p:nvCxnSpPr>
              <p:spPr>
                <a:xfrm flipH="1"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TextBox 56"/>
              <p:cNvSpPr txBox="1"/>
              <p:nvPr/>
            </p:nvSpPr>
            <p:spPr>
              <a:xfrm>
                <a:off x="-1335082" y="2379738"/>
                <a:ext cx="495110" cy="530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50" b="1" dirty="0"/>
                  <a:t>3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046610" y="4252256"/>
              <a:ext cx="495110" cy="530388"/>
              <a:chOff x="-1345715" y="2975162"/>
              <a:chExt cx="495110" cy="530388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-1342708" y="2992223"/>
                <a:ext cx="489097" cy="489098"/>
                <a:chOff x="-1318437" y="552893"/>
                <a:chExt cx="489097" cy="489098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-1318437" y="552893"/>
                  <a:ext cx="489097" cy="489098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250"/>
                </a:p>
              </p:txBody>
            </p:sp>
            <p:cxnSp>
              <p:nvCxnSpPr>
                <p:cNvPr id="62" name="Straight Connector 61"/>
                <p:cNvCxnSpPr>
                  <a:stCxn id="61" idx="1"/>
                  <a:endCxn id="61" idx="5"/>
                </p:cNvCxnSpPr>
                <p:nvPr/>
              </p:nvCxnSpPr>
              <p:spPr>
                <a:xfrm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>
                  <a:stCxn id="61" idx="7"/>
                  <a:endCxn id="61" idx="3"/>
                </p:cNvCxnSpPr>
                <p:nvPr/>
              </p:nvCxnSpPr>
              <p:spPr>
                <a:xfrm flipH="1">
                  <a:off x="-1246810" y="624520"/>
                  <a:ext cx="345843" cy="3458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TextBox 63"/>
              <p:cNvSpPr txBox="1"/>
              <p:nvPr/>
            </p:nvSpPr>
            <p:spPr>
              <a:xfrm>
                <a:off x="-1345715" y="2975162"/>
                <a:ext cx="495110" cy="530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50" b="1" dirty="0"/>
                  <a:t>C</a:t>
                </a:r>
              </a:p>
            </p:txBody>
          </p:sp>
        </p:grpSp>
      </p:grpSp>
      <p:sp>
        <p:nvSpPr>
          <p:cNvPr id="68" name="Rectangle 67"/>
          <p:cNvSpPr/>
          <p:nvPr/>
        </p:nvSpPr>
        <p:spPr>
          <a:xfrm>
            <a:off x="1190182" y="2812292"/>
            <a:ext cx="5615984" cy="530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9" name="TextBox 68"/>
          <p:cNvSpPr txBox="1"/>
          <p:nvPr/>
        </p:nvSpPr>
        <p:spPr>
          <a:xfrm>
            <a:off x="1241020" y="2942291"/>
            <a:ext cx="551431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/>
              <a:t>Graphic Design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94151" y="3550882"/>
            <a:ext cx="923938" cy="849093"/>
            <a:chOff x="8834265" y="1711008"/>
            <a:chExt cx="2241510" cy="2059934"/>
          </a:xfrm>
        </p:grpSpPr>
        <p:sp>
          <p:nvSpPr>
            <p:cNvPr id="73" name="Rectangle 72"/>
            <p:cNvSpPr/>
            <p:nvPr/>
          </p:nvSpPr>
          <p:spPr>
            <a:xfrm>
              <a:off x="8846289" y="1717668"/>
              <a:ext cx="2229486" cy="20379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8840276" y="1711008"/>
              <a:ext cx="2216670" cy="20209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8834265" y="1734809"/>
              <a:ext cx="2241510" cy="20361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8990478" y="2538210"/>
              <a:ext cx="1918527" cy="98001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dirty="0"/>
                <a:t>GRAPHIC DESIGNS</a:t>
              </a:r>
            </a:p>
            <a:p>
              <a:pPr algn="ctr"/>
              <a:r>
                <a:rPr lang="en-US" sz="675" dirty="0"/>
                <a:t>IMAGE 1</a:t>
              </a:r>
            </a:p>
          </p:txBody>
        </p:sp>
      </p:grpSp>
      <p:sp>
        <p:nvSpPr>
          <p:cNvPr id="85" name="Rectangle 84"/>
          <p:cNvSpPr/>
          <p:nvPr/>
        </p:nvSpPr>
        <p:spPr>
          <a:xfrm>
            <a:off x="1184206" y="6281996"/>
            <a:ext cx="5621965" cy="153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86" name="TextBox 85"/>
          <p:cNvSpPr txBox="1"/>
          <p:nvPr/>
        </p:nvSpPr>
        <p:spPr>
          <a:xfrm>
            <a:off x="1184206" y="6287508"/>
            <a:ext cx="562196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b="1" dirty="0"/>
              <a:t>Copyright information – Last Update – Web Administrator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191510" y="4442467"/>
            <a:ext cx="923938" cy="849093"/>
            <a:chOff x="8834265" y="1711008"/>
            <a:chExt cx="2241510" cy="2059934"/>
          </a:xfrm>
        </p:grpSpPr>
        <p:sp>
          <p:nvSpPr>
            <p:cNvPr id="72" name="Rectangle 71"/>
            <p:cNvSpPr/>
            <p:nvPr/>
          </p:nvSpPr>
          <p:spPr>
            <a:xfrm>
              <a:off x="8846289" y="1717668"/>
              <a:ext cx="2229486" cy="20379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/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8840276" y="1711008"/>
              <a:ext cx="2216670" cy="20209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8834265" y="1734809"/>
              <a:ext cx="2241510" cy="20361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8990478" y="2538210"/>
              <a:ext cx="1918527" cy="98001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dirty="0"/>
                <a:t>GRAPHIC DESIGNS</a:t>
              </a:r>
            </a:p>
            <a:p>
              <a:pPr algn="ctr"/>
              <a:r>
                <a:rPr lang="en-US" sz="675" dirty="0"/>
                <a:t>IMAGE 2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1203939" y="5345506"/>
            <a:ext cx="923938" cy="849093"/>
            <a:chOff x="8834265" y="1711008"/>
            <a:chExt cx="2241510" cy="2059934"/>
          </a:xfrm>
        </p:grpSpPr>
        <p:sp>
          <p:nvSpPr>
            <p:cNvPr id="90" name="Rectangle 89"/>
            <p:cNvSpPr/>
            <p:nvPr/>
          </p:nvSpPr>
          <p:spPr>
            <a:xfrm>
              <a:off x="8846289" y="1717668"/>
              <a:ext cx="2229486" cy="20379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/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8840276" y="1711008"/>
              <a:ext cx="2216670" cy="20209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8834265" y="1734809"/>
              <a:ext cx="2241510" cy="20361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8990478" y="2538210"/>
              <a:ext cx="1918527" cy="98001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dirty="0"/>
                <a:t>GRAPHIC DESIGNS</a:t>
              </a:r>
            </a:p>
            <a:p>
              <a:pPr algn="ctr"/>
              <a:r>
                <a:rPr lang="en-US" sz="675" dirty="0"/>
                <a:t>IMAGE 3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4190613" y="3556864"/>
            <a:ext cx="923938" cy="849093"/>
            <a:chOff x="8834265" y="1711008"/>
            <a:chExt cx="2241510" cy="2059934"/>
          </a:xfrm>
        </p:grpSpPr>
        <p:sp>
          <p:nvSpPr>
            <p:cNvPr id="100" name="Rectangle 99"/>
            <p:cNvSpPr/>
            <p:nvPr/>
          </p:nvSpPr>
          <p:spPr>
            <a:xfrm>
              <a:off x="8846289" y="1717668"/>
              <a:ext cx="2229486" cy="20379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/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8840276" y="1711008"/>
              <a:ext cx="2216670" cy="20209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8834265" y="1734809"/>
              <a:ext cx="2241510" cy="20361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8990478" y="2538210"/>
              <a:ext cx="1918527" cy="98001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dirty="0"/>
                <a:t>GRAPHIC DESIGNS</a:t>
              </a:r>
            </a:p>
            <a:p>
              <a:pPr algn="ctr"/>
              <a:r>
                <a:rPr lang="en-US" sz="675" dirty="0"/>
                <a:t>IMAGE 4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187971" y="4448449"/>
            <a:ext cx="923938" cy="849093"/>
            <a:chOff x="8834265" y="1711008"/>
            <a:chExt cx="2241510" cy="2059934"/>
          </a:xfrm>
        </p:grpSpPr>
        <p:sp>
          <p:nvSpPr>
            <p:cNvPr id="105" name="Rectangle 104"/>
            <p:cNvSpPr/>
            <p:nvPr/>
          </p:nvSpPr>
          <p:spPr>
            <a:xfrm>
              <a:off x="8846289" y="1717668"/>
              <a:ext cx="2229486" cy="20379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/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8840276" y="1711008"/>
              <a:ext cx="2216670" cy="20209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8834265" y="1734809"/>
              <a:ext cx="2241510" cy="20361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8990478" y="2538210"/>
              <a:ext cx="1918527" cy="98001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dirty="0"/>
                <a:t>GRAPHIC DESIGNS</a:t>
              </a:r>
            </a:p>
            <a:p>
              <a:pPr algn="ctr"/>
              <a:r>
                <a:rPr lang="en-US" sz="675" dirty="0"/>
                <a:t>IMAGE 5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4200400" y="5351489"/>
            <a:ext cx="923938" cy="849093"/>
            <a:chOff x="8834265" y="1711008"/>
            <a:chExt cx="2241510" cy="2059934"/>
          </a:xfrm>
        </p:grpSpPr>
        <p:sp>
          <p:nvSpPr>
            <p:cNvPr id="110" name="Rectangle 109"/>
            <p:cNvSpPr/>
            <p:nvPr/>
          </p:nvSpPr>
          <p:spPr>
            <a:xfrm>
              <a:off x="8846289" y="1717668"/>
              <a:ext cx="2229486" cy="20379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/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8840276" y="1711008"/>
              <a:ext cx="2216670" cy="20209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8834265" y="1734809"/>
              <a:ext cx="2241510" cy="20361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8990478" y="2538210"/>
              <a:ext cx="1918527" cy="98001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dirty="0"/>
                <a:t>GRAPHIC DESIGNS</a:t>
              </a:r>
            </a:p>
            <a:p>
              <a:pPr algn="ctr"/>
              <a:r>
                <a:rPr lang="en-US" sz="675" dirty="0"/>
                <a:t>IMAGE 6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2117211" y="3544950"/>
            <a:ext cx="1698551" cy="8490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14" name="Rectangle 113"/>
          <p:cNvSpPr/>
          <p:nvPr/>
        </p:nvSpPr>
        <p:spPr>
          <a:xfrm>
            <a:off x="2117211" y="4442848"/>
            <a:ext cx="1698551" cy="8490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15" name="Rectangle 114"/>
          <p:cNvSpPr/>
          <p:nvPr/>
        </p:nvSpPr>
        <p:spPr>
          <a:xfrm>
            <a:off x="2125608" y="5347859"/>
            <a:ext cx="1698551" cy="8490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16" name="Rectangle 115"/>
          <p:cNvSpPr/>
          <p:nvPr/>
        </p:nvSpPr>
        <p:spPr>
          <a:xfrm>
            <a:off x="5111680" y="3550883"/>
            <a:ext cx="1698551" cy="8490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17" name="Rectangle 116"/>
          <p:cNvSpPr/>
          <p:nvPr/>
        </p:nvSpPr>
        <p:spPr>
          <a:xfrm>
            <a:off x="5111680" y="4448780"/>
            <a:ext cx="1698551" cy="8490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18" name="Rectangle 117"/>
          <p:cNvSpPr/>
          <p:nvPr/>
        </p:nvSpPr>
        <p:spPr>
          <a:xfrm>
            <a:off x="5120077" y="5353840"/>
            <a:ext cx="1698551" cy="8490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1863700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2699201"/>
            <a:ext cx="6858000" cy="3863607"/>
            <a:chOff x="0" y="-10632"/>
            <a:chExt cx="12192000" cy="6868632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88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0" y="0"/>
              <a:ext cx="1971644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141" y="23628"/>
              <a:ext cx="1851372" cy="348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675" dirty="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977656" y="-10632"/>
              <a:ext cx="10214344" cy="1658679"/>
              <a:chOff x="1977656" y="-10632"/>
              <a:chExt cx="10214344" cy="1616148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977656" y="-10632"/>
                <a:ext cx="10214344" cy="161614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153128" y="2361"/>
                <a:ext cx="1851372" cy="339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75" dirty="0"/>
                  <a:t>&lt;header&gt;</a:t>
                </a: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1971644" y="6382223"/>
              <a:ext cx="10220356" cy="475777"/>
              <a:chOff x="1971644" y="6382223"/>
              <a:chExt cx="10220356" cy="475777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971644" y="6382223"/>
                <a:ext cx="10220356" cy="4757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153129" y="6392852"/>
                <a:ext cx="1851373" cy="348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75" dirty="0"/>
                  <a:t>&lt;footer&gt;</a:t>
                </a: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1977656" y="1475123"/>
              <a:ext cx="10214344" cy="49065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13" y="2687"/>
              <a:ext cx="1424763" cy="68553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0" y="-10632"/>
              <a:ext cx="1424763" cy="68686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0" y="0"/>
              <a:ext cx="1424763" cy="685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5166" y="1244013"/>
              <a:ext cx="1361621" cy="3488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dirty="0"/>
                <a:t>MENU IMAGE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099774" y="2051316"/>
              <a:ext cx="686497" cy="4096794"/>
              <a:chOff x="1046610" y="1859928"/>
              <a:chExt cx="495110" cy="2954658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046610" y="1859928"/>
                <a:ext cx="495110" cy="562330"/>
                <a:chOff x="-1324450" y="582834"/>
                <a:chExt cx="495110" cy="562330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-1321443" y="599895"/>
                  <a:ext cx="489097" cy="489098"/>
                  <a:chOff x="-1318437" y="552893"/>
                  <a:chExt cx="489097" cy="489098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-1318437" y="552893"/>
                    <a:ext cx="489097" cy="489098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250"/>
                  </a:p>
                </p:txBody>
              </p:sp>
              <p:cxnSp>
                <p:nvCxnSpPr>
                  <p:cNvPr id="21" name="Straight Connector 20"/>
                  <p:cNvCxnSpPr>
                    <a:stCxn id="19" idx="1"/>
                    <a:endCxn id="19" idx="5"/>
                  </p:cNvCxnSpPr>
                  <p:nvPr/>
                </p:nvCxnSpPr>
                <p:spPr>
                  <a:xfrm>
                    <a:off x="-1246810" y="624520"/>
                    <a:ext cx="345843" cy="34584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>
                    <a:stCxn id="19" idx="7"/>
                    <a:endCxn id="19" idx="3"/>
                  </p:cNvCxnSpPr>
                  <p:nvPr/>
                </p:nvCxnSpPr>
                <p:spPr>
                  <a:xfrm flipH="1">
                    <a:off x="-1246810" y="624520"/>
                    <a:ext cx="345843" cy="34584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TextBox 33"/>
                <p:cNvSpPr txBox="1"/>
                <p:nvPr/>
              </p:nvSpPr>
              <p:spPr>
                <a:xfrm>
                  <a:off x="-1324450" y="582834"/>
                  <a:ext cx="495110" cy="562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250" b="1" dirty="0"/>
                    <a:t>H</a:t>
                  </a:r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1046610" y="2455352"/>
                <a:ext cx="495110" cy="562330"/>
                <a:chOff x="-1324450" y="1178258"/>
                <a:chExt cx="495110" cy="562330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-1321443" y="1195319"/>
                  <a:ext cx="489097" cy="489098"/>
                  <a:chOff x="-1318437" y="552893"/>
                  <a:chExt cx="489097" cy="489098"/>
                </a:xfrm>
              </p:grpSpPr>
              <p:sp>
                <p:nvSpPr>
                  <p:cNvPr id="36" name="Oval 35"/>
                  <p:cNvSpPr/>
                  <p:nvPr/>
                </p:nvSpPr>
                <p:spPr>
                  <a:xfrm>
                    <a:off x="-1318437" y="552893"/>
                    <a:ext cx="489097" cy="489098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250"/>
                  </a:p>
                </p:txBody>
              </p:sp>
              <p:cxnSp>
                <p:nvCxnSpPr>
                  <p:cNvPr id="37" name="Straight Connector 36"/>
                  <p:cNvCxnSpPr>
                    <a:stCxn id="36" idx="1"/>
                    <a:endCxn id="36" idx="5"/>
                  </p:cNvCxnSpPr>
                  <p:nvPr/>
                </p:nvCxnSpPr>
                <p:spPr>
                  <a:xfrm>
                    <a:off x="-1246810" y="624520"/>
                    <a:ext cx="345843" cy="34584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>
                    <a:stCxn id="36" idx="7"/>
                    <a:endCxn id="36" idx="3"/>
                  </p:cNvCxnSpPr>
                  <p:nvPr/>
                </p:nvCxnSpPr>
                <p:spPr>
                  <a:xfrm flipH="1">
                    <a:off x="-1246810" y="624520"/>
                    <a:ext cx="345843" cy="34584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" name="TextBox 38"/>
                <p:cNvSpPr txBox="1"/>
                <p:nvPr/>
              </p:nvSpPr>
              <p:spPr>
                <a:xfrm>
                  <a:off x="-1324450" y="1178258"/>
                  <a:ext cx="495110" cy="562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250" b="1" dirty="0"/>
                    <a:t>1</a:t>
                  </a: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1046610" y="3072041"/>
                <a:ext cx="495110" cy="562330"/>
                <a:chOff x="-1324450" y="1794947"/>
                <a:chExt cx="495110" cy="56233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-1321443" y="1812008"/>
                  <a:ext cx="489097" cy="489098"/>
                  <a:chOff x="-1318437" y="552893"/>
                  <a:chExt cx="489097" cy="489098"/>
                </a:xfrm>
              </p:grpSpPr>
              <p:sp>
                <p:nvSpPr>
                  <p:cNvPr id="45" name="Oval 44"/>
                  <p:cNvSpPr/>
                  <p:nvPr/>
                </p:nvSpPr>
                <p:spPr>
                  <a:xfrm>
                    <a:off x="-1318437" y="552893"/>
                    <a:ext cx="489097" cy="489098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250"/>
                  </a:p>
                </p:txBody>
              </p:sp>
              <p:cxnSp>
                <p:nvCxnSpPr>
                  <p:cNvPr id="50" name="Straight Connector 49"/>
                  <p:cNvCxnSpPr>
                    <a:stCxn id="45" idx="1"/>
                    <a:endCxn id="45" idx="5"/>
                  </p:cNvCxnSpPr>
                  <p:nvPr/>
                </p:nvCxnSpPr>
                <p:spPr>
                  <a:xfrm>
                    <a:off x="-1246810" y="624520"/>
                    <a:ext cx="345843" cy="34584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>
                    <a:stCxn id="45" idx="7"/>
                    <a:endCxn id="45" idx="3"/>
                  </p:cNvCxnSpPr>
                  <p:nvPr/>
                </p:nvCxnSpPr>
                <p:spPr>
                  <a:xfrm flipH="1">
                    <a:off x="-1246810" y="624520"/>
                    <a:ext cx="345843" cy="34584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" name="TextBox 51"/>
                <p:cNvSpPr txBox="1"/>
                <p:nvPr/>
              </p:nvSpPr>
              <p:spPr>
                <a:xfrm>
                  <a:off x="-1324450" y="1794947"/>
                  <a:ext cx="495110" cy="562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250" b="1" dirty="0"/>
                    <a:t>2</a:t>
                  </a: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1046610" y="3656832"/>
                <a:ext cx="495110" cy="562330"/>
                <a:chOff x="-1335082" y="2379738"/>
                <a:chExt cx="495110" cy="562330"/>
              </a:xfrm>
            </p:grpSpPr>
            <p:grpSp>
              <p:nvGrpSpPr>
                <p:cNvPr id="53" name="Group 52"/>
                <p:cNvGrpSpPr/>
                <p:nvPr/>
              </p:nvGrpSpPr>
              <p:grpSpPr>
                <a:xfrm>
                  <a:off x="-1332075" y="2396799"/>
                  <a:ext cx="489097" cy="489098"/>
                  <a:chOff x="-1318437" y="552893"/>
                  <a:chExt cx="489097" cy="489098"/>
                </a:xfrm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-1318437" y="552893"/>
                    <a:ext cx="489097" cy="489098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250"/>
                  </a:p>
                </p:txBody>
              </p:sp>
              <p:cxnSp>
                <p:nvCxnSpPr>
                  <p:cNvPr id="55" name="Straight Connector 54"/>
                  <p:cNvCxnSpPr>
                    <a:stCxn id="54" idx="1"/>
                    <a:endCxn id="54" idx="5"/>
                  </p:cNvCxnSpPr>
                  <p:nvPr/>
                </p:nvCxnSpPr>
                <p:spPr>
                  <a:xfrm>
                    <a:off x="-1246810" y="624520"/>
                    <a:ext cx="345843" cy="34584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>
                    <a:stCxn id="54" idx="7"/>
                    <a:endCxn id="54" idx="3"/>
                  </p:cNvCxnSpPr>
                  <p:nvPr/>
                </p:nvCxnSpPr>
                <p:spPr>
                  <a:xfrm flipH="1">
                    <a:off x="-1246810" y="624520"/>
                    <a:ext cx="345843" cy="34584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7" name="TextBox 56"/>
                <p:cNvSpPr txBox="1"/>
                <p:nvPr/>
              </p:nvSpPr>
              <p:spPr>
                <a:xfrm>
                  <a:off x="-1335082" y="2379738"/>
                  <a:ext cx="495110" cy="562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250" b="1" dirty="0"/>
                    <a:t>3</a:t>
                  </a: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1046610" y="4252256"/>
                <a:ext cx="495110" cy="562330"/>
                <a:chOff x="-1345715" y="2975162"/>
                <a:chExt cx="495110" cy="562330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-1342708" y="2992223"/>
                  <a:ext cx="489097" cy="489098"/>
                  <a:chOff x="-1318437" y="552893"/>
                  <a:chExt cx="489097" cy="489098"/>
                </a:xfrm>
              </p:grpSpPr>
              <p:sp>
                <p:nvSpPr>
                  <p:cNvPr id="61" name="Oval 60"/>
                  <p:cNvSpPr/>
                  <p:nvPr/>
                </p:nvSpPr>
                <p:spPr>
                  <a:xfrm>
                    <a:off x="-1318437" y="552893"/>
                    <a:ext cx="489097" cy="489098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250"/>
                  </a:p>
                </p:txBody>
              </p:sp>
              <p:cxnSp>
                <p:nvCxnSpPr>
                  <p:cNvPr id="62" name="Straight Connector 61"/>
                  <p:cNvCxnSpPr>
                    <a:stCxn id="61" idx="1"/>
                    <a:endCxn id="61" idx="5"/>
                  </p:cNvCxnSpPr>
                  <p:nvPr/>
                </p:nvCxnSpPr>
                <p:spPr>
                  <a:xfrm>
                    <a:off x="-1246810" y="624520"/>
                    <a:ext cx="345843" cy="34584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>
                    <a:stCxn id="61" idx="7"/>
                    <a:endCxn id="61" idx="3"/>
                  </p:cNvCxnSpPr>
                  <p:nvPr/>
                </p:nvCxnSpPr>
                <p:spPr>
                  <a:xfrm flipH="1">
                    <a:off x="-1246810" y="624520"/>
                    <a:ext cx="345843" cy="34584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4" name="TextBox 63"/>
                <p:cNvSpPr txBox="1"/>
                <p:nvPr/>
              </p:nvSpPr>
              <p:spPr>
                <a:xfrm>
                  <a:off x="-1345715" y="2975162"/>
                  <a:ext cx="495110" cy="562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250" b="1" dirty="0"/>
                    <a:t>C</a:t>
                  </a:r>
                </a:p>
              </p:txBody>
            </p:sp>
          </p:grpSp>
        </p:grpSp>
        <p:sp>
          <p:nvSpPr>
            <p:cNvPr id="68" name="Rectangle 67"/>
            <p:cNvSpPr/>
            <p:nvPr/>
          </p:nvSpPr>
          <p:spPr>
            <a:xfrm>
              <a:off x="2115879" y="300625"/>
              <a:ext cx="9983972" cy="9433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206256" y="531738"/>
              <a:ext cx="9803220" cy="533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/>
                <a:t>Studio Arts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122933" y="1613671"/>
              <a:ext cx="1642556" cy="1509499"/>
              <a:chOff x="8834265" y="1711008"/>
              <a:chExt cx="2241510" cy="2059934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8846289" y="1717668"/>
                <a:ext cx="2229486" cy="203796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 dirty="0"/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8840276" y="1711008"/>
                <a:ext cx="2216670" cy="20209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8834265" y="1734809"/>
                <a:ext cx="2241510" cy="20361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8990478" y="2538209"/>
                <a:ext cx="1918527" cy="72801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75" dirty="0"/>
                  <a:t>STUDIO ARTS</a:t>
                </a:r>
              </a:p>
              <a:p>
                <a:pPr algn="ctr"/>
                <a:r>
                  <a:rPr lang="en-US" sz="675" dirty="0"/>
                  <a:t>IMAGE 1</a:t>
                </a:r>
              </a:p>
            </p:txBody>
          </p:sp>
        </p:grpSp>
        <p:sp>
          <p:nvSpPr>
            <p:cNvPr id="85" name="Rectangle 84"/>
            <p:cNvSpPr/>
            <p:nvPr/>
          </p:nvSpPr>
          <p:spPr>
            <a:xfrm>
              <a:off x="2105247" y="6468985"/>
              <a:ext cx="9994604" cy="2720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105246" y="6478781"/>
              <a:ext cx="9994604" cy="333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19" b="1" dirty="0"/>
                <a:t>Copyright information – Last Update – Web Administrator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2118236" y="3198713"/>
              <a:ext cx="1642556" cy="1509499"/>
              <a:chOff x="8834265" y="1711008"/>
              <a:chExt cx="2241510" cy="205993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8846289" y="1717668"/>
                <a:ext cx="2229486" cy="203796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 dirty="0"/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8840276" y="1711008"/>
                <a:ext cx="2216670" cy="20209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H="1">
                <a:off x="8834265" y="1734809"/>
                <a:ext cx="2241510" cy="20361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/>
              <p:cNvSpPr txBox="1"/>
              <p:nvPr/>
            </p:nvSpPr>
            <p:spPr>
              <a:xfrm>
                <a:off x="8990478" y="2538209"/>
                <a:ext cx="1918527" cy="72801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75" dirty="0"/>
                  <a:t>STUDIO ARTS</a:t>
                </a:r>
              </a:p>
              <a:p>
                <a:pPr algn="ctr"/>
                <a:r>
                  <a:rPr lang="en-US" sz="675" dirty="0"/>
                  <a:t>IMAGE 2</a:t>
                </a: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2140333" y="4804116"/>
              <a:ext cx="1642556" cy="1509499"/>
              <a:chOff x="8834265" y="1711008"/>
              <a:chExt cx="2241510" cy="2059934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8846289" y="1717668"/>
                <a:ext cx="2229486" cy="203796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 dirty="0"/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>
                <a:off x="8840276" y="1711008"/>
                <a:ext cx="2216670" cy="20209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H="1">
                <a:off x="8834265" y="1734809"/>
                <a:ext cx="2241510" cy="20361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8990478" y="2538209"/>
                <a:ext cx="1918527" cy="72801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75" dirty="0"/>
                  <a:t>STUDIO ARTS</a:t>
                </a:r>
              </a:p>
              <a:p>
                <a:pPr algn="ctr"/>
                <a:r>
                  <a:rPr lang="en-US" sz="675" dirty="0"/>
                  <a:t>IMAGE 3</a:t>
                </a: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7449976" y="1624304"/>
              <a:ext cx="1642556" cy="1509499"/>
              <a:chOff x="8834265" y="1711008"/>
              <a:chExt cx="2241510" cy="2059934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8846289" y="1717668"/>
                <a:ext cx="2229486" cy="203796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 dirty="0"/>
              </a:p>
            </p:txBody>
          </p:sp>
          <p:cxnSp>
            <p:nvCxnSpPr>
              <p:cNvPr id="101" name="Straight Connector 100"/>
              <p:cNvCxnSpPr/>
              <p:nvPr/>
            </p:nvCxnSpPr>
            <p:spPr>
              <a:xfrm>
                <a:off x="8840276" y="1711008"/>
                <a:ext cx="2216670" cy="20209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H="1">
                <a:off x="8834265" y="1734809"/>
                <a:ext cx="2241510" cy="20361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8990478" y="2538209"/>
                <a:ext cx="1918527" cy="72801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75" dirty="0"/>
                  <a:t>STUDIO ARTS</a:t>
                </a:r>
              </a:p>
              <a:p>
                <a:pPr algn="ctr"/>
                <a:r>
                  <a:rPr lang="en-US" sz="675" dirty="0"/>
                  <a:t>IMAGE 4</a:t>
                </a: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7445279" y="3209346"/>
              <a:ext cx="1642556" cy="1509499"/>
              <a:chOff x="8834265" y="1711008"/>
              <a:chExt cx="2241510" cy="2059934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8846289" y="1717668"/>
                <a:ext cx="2229486" cy="203796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 dirty="0"/>
              </a:p>
            </p:txBody>
          </p:sp>
          <p:cxnSp>
            <p:nvCxnSpPr>
              <p:cNvPr id="106" name="Straight Connector 105"/>
              <p:cNvCxnSpPr/>
              <p:nvPr/>
            </p:nvCxnSpPr>
            <p:spPr>
              <a:xfrm>
                <a:off x="8840276" y="1711008"/>
                <a:ext cx="2216670" cy="20209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H="1">
                <a:off x="8834265" y="1734809"/>
                <a:ext cx="2241510" cy="20361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/>
              <p:cNvSpPr txBox="1"/>
              <p:nvPr/>
            </p:nvSpPr>
            <p:spPr>
              <a:xfrm>
                <a:off x="8990478" y="2538209"/>
                <a:ext cx="1918527" cy="72801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75" dirty="0"/>
                  <a:t>STUDI ARTS</a:t>
                </a:r>
              </a:p>
              <a:p>
                <a:pPr algn="ctr"/>
                <a:r>
                  <a:rPr lang="en-US" sz="675" dirty="0"/>
                  <a:t>IMAGE 5</a:t>
                </a:r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7467376" y="4814749"/>
              <a:ext cx="1642556" cy="1509499"/>
              <a:chOff x="8834265" y="1711008"/>
              <a:chExt cx="2241510" cy="2059934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8846289" y="1717668"/>
                <a:ext cx="2229486" cy="203796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 dirty="0"/>
              </a:p>
            </p:txBody>
          </p:sp>
          <p:cxnSp>
            <p:nvCxnSpPr>
              <p:cNvPr id="111" name="Straight Connector 110"/>
              <p:cNvCxnSpPr/>
              <p:nvPr/>
            </p:nvCxnSpPr>
            <p:spPr>
              <a:xfrm>
                <a:off x="8840276" y="1711008"/>
                <a:ext cx="2216670" cy="20209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>
                <a:off x="8834265" y="1734809"/>
                <a:ext cx="2241510" cy="20361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8990478" y="2538209"/>
                <a:ext cx="1918527" cy="72801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75" dirty="0"/>
                  <a:t>STUDIO ARTS</a:t>
                </a:r>
              </a:p>
              <a:p>
                <a:pPr algn="ctr"/>
                <a:r>
                  <a:rPr lang="en-US" sz="675" dirty="0"/>
                  <a:t>IMAGE 6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763921" y="1603126"/>
              <a:ext cx="3019646" cy="15094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763921" y="3199387"/>
              <a:ext cx="3019646" cy="15094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778849" y="4808296"/>
              <a:ext cx="3019646" cy="15094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9087422" y="1613671"/>
              <a:ext cx="3019646" cy="15094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9087422" y="3209932"/>
              <a:ext cx="3019646" cy="15094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102350" y="4818929"/>
              <a:ext cx="3019646" cy="15094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</p:grpSp>
    </p:spTree>
    <p:extLst>
      <p:ext uri="{BB962C8B-B14F-4D97-AF65-F5344CB8AC3E}">
        <p14:creationId xmlns:p14="http://schemas.microsoft.com/office/powerpoint/2010/main" val="126733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2617596"/>
            <a:ext cx="6858000" cy="3883220"/>
            <a:chOff x="0" y="-45503"/>
            <a:chExt cx="12192000" cy="6903503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88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0" y="0"/>
              <a:ext cx="1971644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141" y="23626"/>
              <a:ext cx="1851372" cy="348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675" dirty="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977656" y="-45503"/>
              <a:ext cx="10214344" cy="1693550"/>
              <a:chOff x="1977656" y="-10632"/>
              <a:chExt cx="10214344" cy="1616148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977656" y="-10632"/>
                <a:ext cx="10214344" cy="161614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153128" y="2362"/>
                <a:ext cx="1851372" cy="332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75" dirty="0"/>
                  <a:t>&lt;header&gt;</a:t>
                </a: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1971644" y="6382223"/>
              <a:ext cx="10220356" cy="475777"/>
              <a:chOff x="1971644" y="6382223"/>
              <a:chExt cx="10220356" cy="475777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971644" y="6382223"/>
                <a:ext cx="10220356" cy="4757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153129" y="6392852"/>
                <a:ext cx="1851373" cy="348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75" dirty="0"/>
                  <a:t>&lt;footer&gt;</a:t>
                </a: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1977656" y="1475123"/>
              <a:ext cx="10214344" cy="49065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13" y="2687"/>
              <a:ext cx="1424763" cy="68553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0" y="-10632"/>
              <a:ext cx="1424763" cy="68686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0" y="0"/>
              <a:ext cx="1424763" cy="685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5166" y="1244012"/>
              <a:ext cx="1361621" cy="3488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75" dirty="0"/>
                <a:t>MENU IMAGE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099774" y="2051316"/>
              <a:ext cx="686497" cy="4096794"/>
              <a:chOff x="1046610" y="1859928"/>
              <a:chExt cx="495110" cy="2954658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046610" y="1859928"/>
                <a:ext cx="495110" cy="562330"/>
                <a:chOff x="-1324450" y="582834"/>
                <a:chExt cx="495110" cy="562330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-1321443" y="599895"/>
                  <a:ext cx="489097" cy="489098"/>
                  <a:chOff x="-1318437" y="552893"/>
                  <a:chExt cx="489097" cy="489098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-1318437" y="552893"/>
                    <a:ext cx="489097" cy="489098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250"/>
                  </a:p>
                </p:txBody>
              </p:sp>
              <p:cxnSp>
                <p:nvCxnSpPr>
                  <p:cNvPr id="21" name="Straight Connector 20"/>
                  <p:cNvCxnSpPr>
                    <a:stCxn id="19" idx="1"/>
                    <a:endCxn id="19" idx="5"/>
                  </p:cNvCxnSpPr>
                  <p:nvPr/>
                </p:nvCxnSpPr>
                <p:spPr>
                  <a:xfrm>
                    <a:off x="-1246810" y="624520"/>
                    <a:ext cx="345843" cy="34584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>
                    <a:stCxn id="19" idx="7"/>
                    <a:endCxn id="19" idx="3"/>
                  </p:cNvCxnSpPr>
                  <p:nvPr/>
                </p:nvCxnSpPr>
                <p:spPr>
                  <a:xfrm flipH="1">
                    <a:off x="-1246810" y="624520"/>
                    <a:ext cx="345843" cy="34584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TextBox 33"/>
                <p:cNvSpPr txBox="1"/>
                <p:nvPr/>
              </p:nvSpPr>
              <p:spPr>
                <a:xfrm>
                  <a:off x="-1324450" y="582834"/>
                  <a:ext cx="495110" cy="562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250" b="1" dirty="0"/>
                    <a:t>H</a:t>
                  </a:r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1046610" y="2455352"/>
                <a:ext cx="495110" cy="562330"/>
                <a:chOff x="-1324450" y="1178258"/>
                <a:chExt cx="495110" cy="562330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-1321443" y="1195319"/>
                  <a:ext cx="489097" cy="489098"/>
                  <a:chOff x="-1318437" y="552893"/>
                  <a:chExt cx="489097" cy="489098"/>
                </a:xfrm>
              </p:grpSpPr>
              <p:sp>
                <p:nvSpPr>
                  <p:cNvPr id="36" name="Oval 35"/>
                  <p:cNvSpPr/>
                  <p:nvPr/>
                </p:nvSpPr>
                <p:spPr>
                  <a:xfrm>
                    <a:off x="-1318437" y="552893"/>
                    <a:ext cx="489097" cy="489098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250"/>
                  </a:p>
                </p:txBody>
              </p:sp>
              <p:cxnSp>
                <p:nvCxnSpPr>
                  <p:cNvPr id="37" name="Straight Connector 36"/>
                  <p:cNvCxnSpPr>
                    <a:stCxn id="36" idx="1"/>
                    <a:endCxn id="36" idx="5"/>
                  </p:cNvCxnSpPr>
                  <p:nvPr/>
                </p:nvCxnSpPr>
                <p:spPr>
                  <a:xfrm>
                    <a:off x="-1246810" y="624520"/>
                    <a:ext cx="345843" cy="34584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>
                    <a:stCxn id="36" idx="7"/>
                    <a:endCxn id="36" idx="3"/>
                  </p:cNvCxnSpPr>
                  <p:nvPr/>
                </p:nvCxnSpPr>
                <p:spPr>
                  <a:xfrm flipH="1">
                    <a:off x="-1246810" y="624520"/>
                    <a:ext cx="345843" cy="34584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" name="TextBox 38"/>
                <p:cNvSpPr txBox="1"/>
                <p:nvPr/>
              </p:nvSpPr>
              <p:spPr>
                <a:xfrm>
                  <a:off x="-1324450" y="1178258"/>
                  <a:ext cx="495110" cy="562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250" b="1" dirty="0"/>
                    <a:t>1</a:t>
                  </a: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1046610" y="3072041"/>
                <a:ext cx="495110" cy="562330"/>
                <a:chOff x="-1324450" y="1794947"/>
                <a:chExt cx="495110" cy="562330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-1321443" y="1812008"/>
                  <a:ext cx="489097" cy="489098"/>
                  <a:chOff x="-1318437" y="552893"/>
                  <a:chExt cx="489097" cy="489098"/>
                </a:xfrm>
              </p:grpSpPr>
              <p:sp>
                <p:nvSpPr>
                  <p:cNvPr id="45" name="Oval 44"/>
                  <p:cNvSpPr/>
                  <p:nvPr/>
                </p:nvSpPr>
                <p:spPr>
                  <a:xfrm>
                    <a:off x="-1318437" y="552893"/>
                    <a:ext cx="489097" cy="489098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250"/>
                  </a:p>
                </p:txBody>
              </p:sp>
              <p:cxnSp>
                <p:nvCxnSpPr>
                  <p:cNvPr id="50" name="Straight Connector 49"/>
                  <p:cNvCxnSpPr>
                    <a:stCxn id="45" idx="1"/>
                    <a:endCxn id="45" idx="5"/>
                  </p:cNvCxnSpPr>
                  <p:nvPr/>
                </p:nvCxnSpPr>
                <p:spPr>
                  <a:xfrm>
                    <a:off x="-1246810" y="624520"/>
                    <a:ext cx="345843" cy="34584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>
                    <a:stCxn id="45" idx="7"/>
                    <a:endCxn id="45" idx="3"/>
                  </p:cNvCxnSpPr>
                  <p:nvPr/>
                </p:nvCxnSpPr>
                <p:spPr>
                  <a:xfrm flipH="1">
                    <a:off x="-1246810" y="624520"/>
                    <a:ext cx="345843" cy="34584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" name="TextBox 51"/>
                <p:cNvSpPr txBox="1"/>
                <p:nvPr/>
              </p:nvSpPr>
              <p:spPr>
                <a:xfrm>
                  <a:off x="-1324450" y="1794947"/>
                  <a:ext cx="495110" cy="562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250" b="1" dirty="0"/>
                    <a:t>2</a:t>
                  </a: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1046610" y="3656832"/>
                <a:ext cx="495110" cy="562330"/>
                <a:chOff x="-1335082" y="2379738"/>
                <a:chExt cx="495110" cy="562330"/>
              </a:xfrm>
            </p:grpSpPr>
            <p:grpSp>
              <p:nvGrpSpPr>
                <p:cNvPr id="53" name="Group 52"/>
                <p:cNvGrpSpPr/>
                <p:nvPr/>
              </p:nvGrpSpPr>
              <p:grpSpPr>
                <a:xfrm>
                  <a:off x="-1332075" y="2396799"/>
                  <a:ext cx="489097" cy="489098"/>
                  <a:chOff x="-1318437" y="552893"/>
                  <a:chExt cx="489097" cy="489098"/>
                </a:xfrm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-1318437" y="552893"/>
                    <a:ext cx="489097" cy="489098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250"/>
                  </a:p>
                </p:txBody>
              </p:sp>
              <p:cxnSp>
                <p:nvCxnSpPr>
                  <p:cNvPr id="55" name="Straight Connector 54"/>
                  <p:cNvCxnSpPr>
                    <a:stCxn id="54" idx="1"/>
                    <a:endCxn id="54" idx="5"/>
                  </p:cNvCxnSpPr>
                  <p:nvPr/>
                </p:nvCxnSpPr>
                <p:spPr>
                  <a:xfrm>
                    <a:off x="-1246810" y="624520"/>
                    <a:ext cx="345843" cy="34584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>
                    <a:stCxn id="54" idx="7"/>
                    <a:endCxn id="54" idx="3"/>
                  </p:cNvCxnSpPr>
                  <p:nvPr/>
                </p:nvCxnSpPr>
                <p:spPr>
                  <a:xfrm flipH="1">
                    <a:off x="-1246810" y="624520"/>
                    <a:ext cx="345843" cy="34584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7" name="TextBox 56"/>
                <p:cNvSpPr txBox="1"/>
                <p:nvPr/>
              </p:nvSpPr>
              <p:spPr>
                <a:xfrm>
                  <a:off x="-1335082" y="2379738"/>
                  <a:ext cx="495110" cy="562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250" b="1" dirty="0"/>
                    <a:t>3</a:t>
                  </a: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1046610" y="4252256"/>
                <a:ext cx="495110" cy="562330"/>
                <a:chOff x="-1345715" y="2975162"/>
                <a:chExt cx="495110" cy="562330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-1342708" y="2992223"/>
                  <a:ext cx="489097" cy="489098"/>
                  <a:chOff x="-1318437" y="552893"/>
                  <a:chExt cx="489097" cy="489098"/>
                </a:xfrm>
              </p:grpSpPr>
              <p:sp>
                <p:nvSpPr>
                  <p:cNvPr id="61" name="Oval 60"/>
                  <p:cNvSpPr/>
                  <p:nvPr/>
                </p:nvSpPr>
                <p:spPr>
                  <a:xfrm>
                    <a:off x="-1318437" y="552893"/>
                    <a:ext cx="489097" cy="489098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250"/>
                  </a:p>
                </p:txBody>
              </p:sp>
              <p:cxnSp>
                <p:nvCxnSpPr>
                  <p:cNvPr id="62" name="Straight Connector 61"/>
                  <p:cNvCxnSpPr>
                    <a:stCxn id="61" idx="1"/>
                    <a:endCxn id="61" idx="5"/>
                  </p:cNvCxnSpPr>
                  <p:nvPr/>
                </p:nvCxnSpPr>
                <p:spPr>
                  <a:xfrm>
                    <a:off x="-1246810" y="624520"/>
                    <a:ext cx="345843" cy="34584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>
                    <a:stCxn id="61" idx="7"/>
                    <a:endCxn id="61" idx="3"/>
                  </p:cNvCxnSpPr>
                  <p:nvPr/>
                </p:nvCxnSpPr>
                <p:spPr>
                  <a:xfrm flipH="1">
                    <a:off x="-1246810" y="624520"/>
                    <a:ext cx="345843" cy="34584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4" name="TextBox 63"/>
                <p:cNvSpPr txBox="1"/>
                <p:nvPr/>
              </p:nvSpPr>
              <p:spPr>
                <a:xfrm>
                  <a:off x="-1345715" y="2975162"/>
                  <a:ext cx="495110" cy="562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250" b="1" dirty="0"/>
                    <a:t>C</a:t>
                  </a:r>
                </a:p>
              </p:txBody>
            </p:sp>
          </p:grpSp>
        </p:grpSp>
        <p:sp>
          <p:nvSpPr>
            <p:cNvPr id="68" name="Rectangle 67"/>
            <p:cNvSpPr/>
            <p:nvPr/>
          </p:nvSpPr>
          <p:spPr>
            <a:xfrm>
              <a:off x="2115879" y="300625"/>
              <a:ext cx="9983972" cy="9433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206256" y="531738"/>
              <a:ext cx="9803220" cy="533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/>
                <a:t>Richard N. Cooke Jr. – Graphic Designer / Illustrator / Studio Artist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604438" y="2154724"/>
              <a:ext cx="6440161" cy="16903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711836" y="2830599"/>
              <a:ext cx="6225364" cy="41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Contact </a:t>
              </a:r>
              <a:r>
                <a:rPr lang="en-US" sz="900" b="1" dirty="0" err="1"/>
                <a:t>Infomation</a:t>
              </a:r>
              <a:endParaRPr lang="en-US" sz="900" b="1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105247" y="6468985"/>
              <a:ext cx="9994604" cy="2720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105246" y="6478782"/>
              <a:ext cx="9994604" cy="333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19" b="1" dirty="0"/>
                <a:t>Copyright information – Last Update – Web Administrator</a:t>
              </a:r>
            </a:p>
          </p:txBody>
        </p:sp>
        <p:sp>
          <p:nvSpPr>
            <p:cNvPr id="2" name="Rectangle: Rounded Corners 1"/>
            <p:cNvSpPr/>
            <p:nvPr/>
          </p:nvSpPr>
          <p:spPr>
            <a:xfrm>
              <a:off x="4352692" y="5244639"/>
              <a:ext cx="914400" cy="461665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 err="1">
                  <a:solidFill>
                    <a:schemeClr val="tx1"/>
                  </a:solidFill>
                </a:rPr>
                <a:t>Facebookc</a:t>
              </a:r>
              <a:endParaRPr lang="en-US" sz="675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: Rounded Corners 71"/>
            <p:cNvSpPr/>
            <p:nvPr/>
          </p:nvSpPr>
          <p:spPr>
            <a:xfrm>
              <a:off x="5394060" y="5234283"/>
              <a:ext cx="914400" cy="461665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>
                  <a:solidFill>
                    <a:schemeClr val="tx1"/>
                  </a:solidFill>
                </a:rPr>
                <a:t>Twitter</a:t>
              </a:r>
            </a:p>
          </p:txBody>
        </p:sp>
        <p:sp>
          <p:nvSpPr>
            <p:cNvPr id="77" name="Rectangle: Rounded Corners 76"/>
            <p:cNvSpPr/>
            <p:nvPr/>
          </p:nvSpPr>
          <p:spPr>
            <a:xfrm>
              <a:off x="7547301" y="5244638"/>
              <a:ext cx="914400" cy="461665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>
                  <a:solidFill>
                    <a:schemeClr val="tx1"/>
                  </a:solidFill>
                </a:rPr>
                <a:t>LinkedIn</a:t>
              </a:r>
            </a:p>
          </p:txBody>
        </p:sp>
        <p:sp>
          <p:nvSpPr>
            <p:cNvPr id="78" name="Rectangle: Rounded Corners 77"/>
            <p:cNvSpPr/>
            <p:nvPr/>
          </p:nvSpPr>
          <p:spPr>
            <a:xfrm>
              <a:off x="6494604" y="5228730"/>
              <a:ext cx="914400" cy="461665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 err="1">
                  <a:solidFill>
                    <a:schemeClr val="tx1"/>
                  </a:solidFill>
                </a:rPr>
                <a:t>Pintrist</a:t>
              </a:r>
              <a:endParaRPr lang="en-US" sz="675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: Rounded Corners 78"/>
            <p:cNvSpPr/>
            <p:nvPr/>
          </p:nvSpPr>
          <p:spPr>
            <a:xfrm>
              <a:off x="8548229" y="5253572"/>
              <a:ext cx="914400" cy="461665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>
                  <a:solidFill>
                    <a:schemeClr val="tx1"/>
                  </a:solidFill>
                </a:rPr>
                <a:t>YouTube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9659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790" y="2643188"/>
            <a:ext cx="1648304" cy="91606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55575"/>
            <a:ext cx="1648304" cy="9160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790" y="4591147"/>
            <a:ext cx="1648304" cy="9160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790" y="3597544"/>
            <a:ext cx="1648304" cy="9160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790" y="5584752"/>
            <a:ext cx="1648304" cy="916064"/>
          </a:xfrm>
          <a:prstGeom prst="rect">
            <a:avLst/>
          </a:prstGeom>
        </p:spPr>
      </p:pic>
      <p:cxnSp>
        <p:nvCxnSpPr>
          <p:cNvPr id="87" name="Straight Arrow Connector 86"/>
          <p:cNvCxnSpPr>
            <a:endCxn id="3" idx="1"/>
          </p:cNvCxnSpPr>
          <p:nvPr/>
        </p:nvCxnSpPr>
        <p:spPr>
          <a:xfrm flipV="1">
            <a:off x="192885" y="3101220"/>
            <a:ext cx="1781907" cy="14123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12" idx="1"/>
          </p:cNvCxnSpPr>
          <p:nvPr/>
        </p:nvCxnSpPr>
        <p:spPr>
          <a:xfrm flipV="1">
            <a:off x="192885" y="4055578"/>
            <a:ext cx="1781907" cy="535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192885" y="4711306"/>
            <a:ext cx="1781907" cy="376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192885" y="4823821"/>
            <a:ext cx="1781907" cy="12858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9" idx="3"/>
          </p:cNvCxnSpPr>
          <p:nvPr/>
        </p:nvCxnSpPr>
        <p:spPr>
          <a:xfrm flipH="1">
            <a:off x="1648305" y="2959303"/>
            <a:ext cx="521610" cy="15543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1648309" y="3935417"/>
            <a:ext cx="519365" cy="6288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 flipV="1">
            <a:off x="1648309" y="4564235"/>
            <a:ext cx="519365" cy="356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 flipV="1">
            <a:off x="1648309" y="4591150"/>
            <a:ext cx="519365" cy="13348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endCxn id="12" idx="0"/>
          </p:cNvCxnSpPr>
          <p:nvPr/>
        </p:nvCxnSpPr>
        <p:spPr>
          <a:xfrm>
            <a:off x="2167674" y="3178973"/>
            <a:ext cx="631271" cy="4185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endCxn id="10" idx="0"/>
          </p:cNvCxnSpPr>
          <p:nvPr/>
        </p:nvCxnSpPr>
        <p:spPr>
          <a:xfrm>
            <a:off x="2167674" y="3310613"/>
            <a:ext cx="631271" cy="12805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endCxn id="14" idx="0"/>
          </p:cNvCxnSpPr>
          <p:nvPr/>
        </p:nvCxnSpPr>
        <p:spPr>
          <a:xfrm>
            <a:off x="2167674" y="3411103"/>
            <a:ext cx="631271" cy="2173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endCxn id="3" idx="0"/>
          </p:cNvCxnSpPr>
          <p:nvPr/>
        </p:nvCxnSpPr>
        <p:spPr>
          <a:xfrm flipV="1">
            <a:off x="2167674" y="2643193"/>
            <a:ext cx="631271" cy="13854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endCxn id="10" idx="0"/>
          </p:cNvCxnSpPr>
          <p:nvPr/>
        </p:nvCxnSpPr>
        <p:spPr>
          <a:xfrm>
            <a:off x="2167674" y="4261248"/>
            <a:ext cx="631271" cy="3298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endCxn id="14" idx="0"/>
          </p:cNvCxnSpPr>
          <p:nvPr/>
        </p:nvCxnSpPr>
        <p:spPr>
          <a:xfrm>
            <a:off x="2167674" y="4360521"/>
            <a:ext cx="631271" cy="1224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>
            <a:endCxn id="3" idx="0"/>
          </p:cNvCxnSpPr>
          <p:nvPr/>
        </p:nvCxnSpPr>
        <p:spPr>
          <a:xfrm flipV="1">
            <a:off x="2167674" y="2643192"/>
            <a:ext cx="631271" cy="23788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>
            <a:endCxn id="12" idx="0"/>
          </p:cNvCxnSpPr>
          <p:nvPr/>
        </p:nvCxnSpPr>
        <p:spPr>
          <a:xfrm flipV="1">
            <a:off x="2167674" y="3597546"/>
            <a:ext cx="631271" cy="15316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endCxn id="14" idx="0"/>
          </p:cNvCxnSpPr>
          <p:nvPr/>
        </p:nvCxnSpPr>
        <p:spPr>
          <a:xfrm>
            <a:off x="2167674" y="5338173"/>
            <a:ext cx="631271" cy="2465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endCxn id="3" idx="0"/>
          </p:cNvCxnSpPr>
          <p:nvPr/>
        </p:nvCxnSpPr>
        <p:spPr>
          <a:xfrm flipV="1">
            <a:off x="2167674" y="2643190"/>
            <a:ext cx="631271" cy="33647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endCxn id="12" idx="0"/>
          </p:cNvCxnSpPr>
          <p:nvPr/>
        </p:nvCxnSpPr>
        <p:spPr>
          <a:xfrm flipV="1">
            <a:off x="2167674" y="3597544"/>
            <a:ext cx="631271" cy="2512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endCxn id="10" idx="0"/>
          </p:cNvCxnSpPr>
          <p:nvPr/>
        </p:nvCxnSpPr>
        <p:spPr>
          <a:xfrm flipV="1">
            <a:off x="2167674" y="4591150"/>
            <a:ext cx="631271" cy="1636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470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</TotalTime>
  <Words>340</Words>
  <Application>Microsoft Office PowerPoint</Application>
  <PresentationFormat>On-screen Show (4:3)</PresentationFormat>
  <Paragraphs>130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Cooke Family</dc:creator>
  <cp:lastModifiedBy>Cooke Family</cp:lastModifiedBy>
  <cp:revision>33</cp:revision>
  <dcterms:created xsi:type="dcterms:W3CDTF">2017-04-10T12:50:24Z</dcterms:created>
  <dcterms:modified xsi:type="dcterms:W3CDTF">2017-04-10T16:47:49Z</dcterms:modified>
</cp:coreProperties>
</file>