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
  </p:notesMasterIdLst>
  <p:sldIdLst>
    <p:sldId id="256" r:id="rId2"/>
    <p:sldId id="257" r:id="rId3"/>
    <p:sldId id="262" r:id="rId4"/>
    <p:sldId id="259" r:id="rId5"/>
    <p:sldId id="258" r:id="rId6"/>
    <p:sldId id="261"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89DBAA-B536-4929-8BA1-AFE7BC13A4CB}" v="483" dt="2023-12-20T16:27:49.610"/>
    <p1510:client id="{500FB566-F200-4E53-B22C-F641983E58AE}" v="47" dt="2023-12-20T15:59:50.993"/>
    <p1510:client id="{5DDD739A-B4A2-403B-A069-0D4B9EFA1B0C}" v="20" dt="2023-12-20T16:08:49.062"/>
    <p1510:client id="{F99325DB-352B-4B2A-8B15-446DF2E3854F}" v="1" dt="2023-12-20T15:32:10.8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F99325DB-352B-4B2A-8B15-446DF2E3854F}"/>
    <pc:docChg chg="modSld">
      <pc:chgData name="Guest User" userId="" providerId="Windows Live" clId="Web-{F99325DB-352B-4B2A-8B15-446DF2E3854F}" dt="2023-12-20T15:32:10.824" v="76" actId="1076"/>
      <pc:docMkLst>
        <pc:docMk/>
      </pc:docMkLst>
      <pc:sldChg chg="modSp modNotes">
        <pc:chgData name="Guest User" userId="" providerId="Windows Live" clId="Web-{F99325DB-352B-4B2A-8B15-446DF2E3854F}" dt="2023-12-20T15:32:10.824" v="76" actId="1076"/>
        <pc:sldMkLst>
          <pc:docMk/>
          <pc:sldMk cId="3290798045" sldId="258"/>
        </pc:sldMkLst>
        <pc:picChg chg="mod">
          <ac:chgData name="Guest User" userId="" providerId="Windows Live" clId="Web-{F99325DB-352B-4B2A-8B15-446DF2E3854F}" dt="2023-12-20T15:32:10.824" v="76" actId="1076"/>
          <ac:picMkLst>
            <pc:docMk/>
            <pc:sldMk cId="3290798045" sldId="258"/>
            <ac:picMk id="5" creationId="{16F88B7F-0888-E40C-6569-1F44231AA3BB}"/>
          </ac:picMkLst>
        </pc:picChg>
      </pc:sldChg>
    </pc:docChg>
  </pc:docChgLst>
  <pc:docChgLst>
    <pc:chgData name="Ryan Chase" userId="e2e6f24b8317ca3c" providerId="LiveId" clId="{3089DBAA-B536-4929-8BA1-AFE7BC13A4CB}"/>
    <pc:docChg chg="undo custSel addSld modSld sldOrd">
      <pc:chgData name="Ryan Chase" userId="e2e6f24b8317ca3c" providerId="LiveId" clId="{3089DBAA-B536-4929-8BA1-AFE7BC13A4CB}" dt="2023-12-20T16:27:49.610" v="1347" actId="33524"/>
      <pc:docMkLst>
        <pc:docMk/>
      </pc:docMkLst>
      <pc:sldChg chg="modSp mod modTransition">
        <pc:chgData name="Ryan Chase" userId="e2e6f24b8317ca3c" providerId="LiveId" clId="{3089DBAA-B536-4929-8BA1-AFE7BC13A4CB}" dt="2023-12-20T15:51:59.322" v="900"/>
        <pc:sldMkLst>
          <pc:docMk/>
          <pc:sldMk cId="1468712032" sldId="256"/>
        </pc:sldMkLst>
        <pc:picChg chg="mod">
          <ac:chgData name="Ryan Chase" userId="e2e6f24b8317ca3c" providerId="LiveId" clId="{3089DBAA-B536-4929-8BA1-AFE7BC13A4CB}" dt="2023-12-20T15:51:59.322" v="900"/>
          <ac:picMkLst>
            <pc:docMk/>
            <pc:sldMk cId="1468712032" sldId="256"/>
            <ac:picMk id="9" creationId="{DABF6336-C01A-F501-6C54-54D2DE8EA129}"/>
          </ac:picMkLst>
        </pc:picChg>
      </pc:sldChg>
      <pc:sldChg chg="modTransition">
        <pc:chgData name="Ryan Chase" userId="e2e6f24b8317ca3c" providerId="LiveId" clId="{3089DBAA-B536-4929-8BA1-AFE7BC13A4CB}" dt="2023-12-20T02:37:12.618" v="745"/>
        <pc:sldMkLst>
          <pc:docMk/>
          <pc:sldMk cId="3632295448" sldId="257"/>
        </pc:sldMkLst>
      </pc:sldChg>
      <pc:sldChg chg="addSp delSp modSp new mod modTransition modNotesTx">
        <pc:chgData name="Ryan Chase" userId="e2e6f24b8317ca3c" providerId="LiveId" clId="{3089DBAA-B536-4929-8BA1-AFE7BC13A4CB}" dt="2023-12-20T02:37:15.778" v="746"/>
        <pc:sldMkLst>
          <pc:docMk/>
          <pc:sldMk cId="3290798045" sldId="258"/>
        </pc:sldMkLst>
        <pc:spChg chg="mod">
          <ac:chgData name="Ryan Chase" userId="e2e6f24b8317ca3c" providerId="LiveId" clId="{3089DBAA-B536-4929-8BA1-AFE7BC13A4CB}" dt="2023-12-20T01:04:39.617" v="77" actId="20577"/>
          <ac:spMkLst>
            <pc:docMk/>
            <pc:sldMk cId="3290798045" sldId="258"/>
            <ac:spMk id="2" creationId="{2A94A89C-C12E-E845-6FA4-3202B6A9E471}"/>
          </ac:spMkLst>
        </pc:spChg>
        <pc:spChg chg="del">
          <ac:chgData name="Ryan Chase" userId="e2e6f24b8317ca3c" providerId="LiveId" clId="{3089DBAA-B536-4929-8BA1-AFE7BC13A4CB}" dt="2023-12-20T01:04:46.777" v="78" actId="931"/>
          <ac:spMkLst>
            <pc:docMk/>
            <pc:sldMk cId="3290798045" sldId="258"/>
            <ac:spMk id="3" creationId="{F9185952-4A46-8C72-DE99-6943B2FEE765}"/>
          </ac:spMkLst>
        </pc:spChg>
        <pc:picChg chg="add mod">
          <ac:chgData name="Ryan Chase" userId="e2e6f24b8317ca3c" providerId="LiveId" clId="{3089DBAA-B536-4929-8BA1-AFE7BC13A4CB}" dt="2023-12-20T02:35:27.886" v="724" actId="1076"/>
          <ac:picMkLst>
            <pc:docMk/>
            <pc:sldMk cId="3290798045" sldId="258"/>
            <ac:picMk id="5" creationId="{16F88B7F-0888-E40C-6569-1F44231AA3BB}"/>
          </ac:picMkLst>
        </pc:picChg>
      </pc:sldChg>
      <pc:sldChg chg="addSp delSp modSp new mod ord modTransition">
        <pc:chgData name="Ryan Chase" userId="e2e6f24b8317ca3c" providerId="LiveId" clId="{3089DBAA-B536-4929-8BA1-AFE7BC13A4CB}" dt="2023-12-20T15:33:06.571" v="895"/>
        <pc:sldMkLst>
          <pc:docMk/>
          <pc:sldMk cId="712563938" sldId="259"/>
        </pc:sldMkLst>
        <pc:spChg chg="mod">
          <ac:chgData name="Ryan Chase" userId="e2e6f24b8317ca3c" providerId="LiveId" clId="{3089DBAA-B536-4929-8BA1-AFE7BC13A4CB}" dt="2023-12-20T01:18:56.471" v="702" actId="1076"/>
          <ac:spMkLst>
            <pc:docMk/>
            <pc:sldMk cId="712563938" sldId="259"/>
            <ac:spMk id="2" creationId="{B3C2D91B-2C5B-980E-4723-2E3469E77D71}"/>
          </ac:spMkLst>
        </pc:spChg>
        <pc:spChg chg="del mod">
          <ac:chgData name="Ryan Chase" userId="e2e6f24b8317ca3c" providerId="LiveId" clId="{3089DBAA-B536-4929-8BA1-AFE7BC13A4CB}" dt="2023-12-20T01:08:19.755" v="457"/>
          <ac:spMkLst>
            <pc:docMk/>
            <pc:sldMk cId="712563938" sldId="259"/>
            <ac:spMk id="3" creationId="{1538D10A-E53F-8796-2354-4B9854E6B463}"/>
          </ac:spMkLst>
        </pc:spChg>
        <pc:spChg chg="add del mod">
          <ac:chgData name="Ryan Chase" userId="e2e6f24b8317ca3c" providerId="LiveId" clId="{3089DBAA-B536-4929-8BA1-AFE7BC13A4CB}" dt="2023-12-20T01:08:43.673" v="460"/>
          <ac:spMkLst>
            <pc:docMk/>
            <pc:sldMk cId="712563938" sldId="259"/>
            <ac:spMk id="6" creationId="{C2EE787D-9813-76F6-A871-63C7B6C3A5F1}"/>
          </ac:spMkLst>
        </pc:spChg>
        <pc:spChg chg="add del mod">
          <ac:chgData name="Ryan Chase" userId="e2e6f24b8317ca3c" providerId="LiveId" clId="{3089DBAA-B536-4929-8BA1-AFE7BC13A4CB}" dt="2023-12-20T01:08:52.706" v="463"/>
          <ac:spMkLst>
            <pc:docMk/>
            <pc:sldMk cId="712563938" sldId="259"/>
            <ac:spMk id="9" creationId="{7762FD8F-02FC-408B-E71E-EEB292148BCB}"/>
          </ac:spMkLst>
        </pc:spChg>
        <pc:spChg chg="add del mod">
          <ac:chgData name="Ryan Chase" userId="e2e6f24b8317ca3c" providerId="LiveId" clId="{3089DBAA-B536-4929-8BA1-AFE7BC13A4CB}" dt="2023-12-20T01:09:24.866" v="465"/>
          <ac:spMkLst>
            <pc:docMk/>
            <pc:sldMk cId="712563938" sldId="259"/>
            <ac:spMk id="12" creationId="{CA4C8484-4C87-D79F-9A29-F83FE6FB4CE3}"/>
          </ac:spMkLst>
        </pc:spChg>
        <pc:spChg chg="add del mod">
          <ac:chgData name="Ryan Chase" userId="e2e6f24b8317ca3c" providerId="LiveId" clId="{3089DBAA-B536-4929-8BA1-AFE7BC13A4CB}" dt="2023-12-20T01:09:34.057" v="467"/>
          <ac:spMkLst>
            <pc:docMk/>
            <pc:sldMk cId="712563938" sldId="259"/>
            <ac:spMk id="15" creationId="{CF280201-0BEC-5E36-91D3-041BFDF80143}"/>
          </ac:spMkLst>
        </pc:spChg>
        <pc:spChg chg="add del mod">
          <ac:chgData name="Ryan Chase" userId="e2e6f24b8317ca3c" providerId="LiveId" clId="{3089DBAA-B536-4929-8BA1-AFE7BC13A4CB}" dt="2023-12-20T01:09:55.113" v="470" actId="931"/>
          <ac:spMkLst>
            <pc:docMk/>
            <pc:sldMk cId="712563938" sldId="259"/>
            <ac:spMk id="18" creationId="{F06E99DF-CC48-6B23-1A36-9A733FB12E57}"/>
          </ac:spMkLst>
        </pc:spChg>
        <pc:spChg chg="add mod">
          <ac:chgData name="Ryan Chase" userId="e2e6f24b8317ca3c" providerId="LiveId" clId="{3089DBAA-B536-4929-8BA1-AFE7BC13A4CB}" dt="2023-12-20T01:11:37.227" v="515" actId="1076"/>
          <ac:spMkLst>
            <pc:docMk/>
            <pc:sldMk cId="712563938" sldId="259"/>
            <ac:spMk id="23" creationId="{8A0A7482-E32A-B009-D85F-BA843DF35C65}"/>
          </ac:spMkLst>
        </pc:spChg>
        <pc:spChg chg="add mod">
          <ac:chgData name="Ryan Chase" userId="e2e6f24b8317ca3c" providerId="LiveId" clId="{3089DBAA-B536-4929-8BA1-AFE7BC13A4CB}" dt="2023-12-20T01:12:46.960" v="535" actId="1076"/>
          <ac:spMkLst>
            <pc:docMk/>
            <pc:sldMk cId="712563938" sldId="259"/>
            <ac:spMk id="24" creationId="{F9785980-62D1-430B-FA59-613A2FB41FE2}"/>
          </ac:spMkLst>
        </pc:spChg>
        <pc:spChg chg="add mod">
          <ac:chgData name="Ryan Chase" userId="e2e6f24b8317ca3c" providerId="LiveId" clId="{3089DBAA-B536-4929-8BA1-AFE7BC13A4CB}" dt="2023-12-20T01:18:47.249" v="701" actId="1076"/>
          <ac:spMkLst>
            <pc:docMk/>
            <pc:sldMk cId="712563938" sldId="259"/>
            <ac:spMk id="31" creationId="{80042F7C-1C7E-9FF1-8113-3F7319D3574A}"/>
          </ac:spMkLst>
        </pc:spChg>
        <pc:spChg chg="add mod">
          <ac:chgData name="Ryan Chase" userId="e2e6f24b8317ca3c" providerId="LiveId" clId="{3089DBAA-B536-4929-8BA1-AFE7BC13A4CB}" dt="2023-12-20T01:18:15.398" v="655" actId="1076"/>
          <ac:spMkLst>
            <pc:docMk/>
            <pc:sldMk cId="712563938" sldId="259"/>
            <ac:spMk id="32" creationId="{001A9706-B8C1-0BA8-8C1F-B8FFF2EB1B7D}"/>
          </ac:spMkLst>
        </pc:spChg>
        <pc:spChg chg="add mod">
          <ac:chgData name="Ryan Chase" userId="e2e6f24b8317ca3c" providerId="LiveId" clId="{3089DBAA-B536-4929-8BA1-AFE7BC13A4CB}" dt="2023-12-20T01:18:34.810" v="677" actId="1076"/>
          <ac:spMkLst>
            <pc:docMk/>
            <pc:sldMk cId="712563938" sldId="259"/>
            <ac:spMk id="33" creationId="{4893078A-EEB8-7CC6-6490-35E0C22F19A7}"/>
          </ac:spMkLst>
        </pc:spChg>
        <pc:picChg chg="add del mod">
          <ac:chgData name="Ryan Chase" userId="e2e6f24b8317ca3c" providerId="LiveId" clId="{3089DBAA-B536-4929-8BA1-AFE7BC13A4CB}" dt="2023-12-20T01:08:21.971" v="459" actId="478"/>
          <ac:picMkLst>
            <pc:docMk/>
            <pc:sldMk cId="712563938" sldId="259"/>
            <ac:picMk id="4" creationId="{E7027E1E-FA94-2667-CB1E-B8FD54FC164C}"/>
          </ac:picMkLst>
        </pc:picChg>
        <pc:picChg chg="add del mod">
          <ac:chgData name="Ryan Chase" userId="e2e6f24b8317ca3c" providerId="LiveId" clId="{3089DBAA-B536-4929-8BA1-AFE7BC13A4CB}" dt="2023-12-20T01:08:46.058" v="462" actId="478"/>
          <ac:picMkLst>
            <pc:docMk/>
            <pc:sldMk cId="712563938" sldId="259"/>
            <ac:picMk id="7" creationId="{6563F87D-12CD-7C3D-C3A8-56DE80EA27A4}"/>
          </ac:picMkLst>
        </pc:picChg>
        <pc:picChg chg="add del mod">
          <ac:chgData name="Ryan Chase" userId="e2e6f24b8317ca3c" providerId="LiveId" clId="{3089DBAA-B536-4929-8BA1-AFE7BC13A4CB}" dt="2023-12-20T01:08:53.623" v="464" actId="478"/>
          <ac:picMkLst>
            <pc:docMk/>
            <pc:sldMk cId="712563938" sldId="259"/>
            <ac:picMk id="10" creationId="{E84DB5CA-B615-A9ED-10E3-5A989629DEB4}"/>
          </ac:picMkLst>
        </pc:picChg>
        <pc:picChg chg="add del mod">
          <ac:chgData name="Ryan Chase" userId="e2e6f24b8317ca3c" providerId="LiveId" clId="{3089DBAA-B536-4929-8BA1-AFE7BC13A4CB}" dt="2023-12-20T01:09:26.560" v="466" actId="478"/>
          <ac:picMkLst>
            <pc:docMk/>
            <pc:sldMk cId="712563938" sldId="259"/>
            <ac:picMk id="13" creationId="{D1CAFA66-2C8A-C078-8C97-010C8CF5F625}"/>
          </ac:picMkLst>
        </pc:picChg>
        <pc:picChg chg="add del mod">
          <ac:chgData name="Ryan Chase" userId="e2e6f24b8317ca3c" providerId="LiveId" clId="{3089DBAA-B536-4929-8BA1-AFE7BC13A4CB}" dt="2023-12-20T01:09:38.964" v="469" actId="478"/>
          <ac:picMkLst>
            <pc:docMk/>
            <pc:sldMk cId="712563938" sldId="259"/>
            <ac:picMk id="16" creationId="{DF5F94D7-B120-84BD-1640-912280D9EBA9}"/>
          </ac:picMkLst>
        </pc:picChg>
        <pc:picChg chg="add mod">
          <ac:chgData name="Ryan Chase" userId="e2e6f24b8317ca3c" providerId="LiveId" clId="{3089DBAA-B536-4929-8BA1-AFE7BC13A4CB}" dt="2023-12-20T01:14:30.499" v="544" actId="1076"/>
          <ac:picMkLst>
            <pc:docMk/>
            <pc:sldMk cId="712563938" sldId="259"/>
            <ac:picMk id="20" creationId="{483F9FB5-2D1F-F589-2A01-C8C2CB5CC520}"/>
          </ac:picMkLst>
        </pc:picChg>
        <pc:picChg chg="add mod">
          <ac:chgData name="Ryan Chase" userId="e2e6f24b8317ca3c" providerId="LiveId" clId="{3089DBAA-B536-4929-8BA1-AFE7BC13A4CB}" dt="2023-12-20T01:11:07.242" v="484" actId="1076"/>
          <ac:picMkLst>
            <pc:docMk/>
            <pc:sldMk cId="712563938" sldId="259"/>
            <ac:picMk id="22" creationId="{5DDC0707-F3E6-100F-7B0D-89B2B19F2837}"/>
          </ac:picMkLst>
        </pc:picChg>
        <pc:picChg chg="add mod">
          <ac:chgData name="Ryan Chase" userId="e2e6f24b8317ca3c" providerId="LiveId" clId="{3089DBAA-B536-4929-8BA1-AFE7BC13A4CB}" dt="2023-12-20T01:15:56.849" v="555" actId="1076"/>
          <ac:picMkLst>
            <pc:docMk/>
            <pc:sldMk cId="712563938" sldId="259"/>
            <ac:picMk id="26" creationId="{0275B7E9-7DBE-FA4C-FB05-B35C891A8304}"/>
          </ac:picMkLst>
        </pc:picChg>
        <pc:picChg chg="add mod">
          <ac:chgData name="Ryan Chase" userId="e2e6f24b8317ca3c" providerId="LiveId" clId="{3089DBAA-B536-4929-8BA1-AFE7BC13A4CB}" dt="2023-12-20T01:16:44.164" v="566" actId="14100"/>
          <ac:picMkLst>
            <pc:docMk/>
            <pc:sldMk cId="712563938" sldId="259"/>
            <ac:picMk id="28" creationId="{D9349659-148F-CD60-5BDF-885B6F2BD83E}"/>
          </ac:picMkLst>
        </pc:picChg>
        <pc:picChg chg="add mod">
          <ac:chgData name="Ryan Chase" userId="e2e6f24b8317ca3c" providerId="LiveId" clId="{3089DBAA-B536-4929-8BA1-AFE7BC13A4CB}" dt="2023-12-20T01:17:14.586" v="568" actId="207"/>
          <ac:picMkLst>
            <pc:docMk/>
            <pc:sldMk cId="712563938" sldId="259"/>
            <ac:picMk id="30" creationId="{D3CBD0F2-0397-F88B-6702-3989B2AAC8DC}"/>
          </ac:picMkLst>
        </pc:picChg>
      </pc:sldChg>
      <pc:sldChg chg="modSp new mod modTransition">
        <pc:chgData name="Ryan Chase" userId="e2e6f24b8317ca3c" providerId="LiveId" clId="{3089DBAA-B536-4929-8BA1-AFE7BC13A4CB}" dt="2023-12-20T02:43:56.308" v="893"/>
        <pc:sldMkLst>
          <pc:docMk/>
          <pc:sldMk cId="3558339177" sldId="260"/>
        </pc:sldMkLst>
        <pc:spChg chg="mod">
          <ac:chgData name="Ryan Chase" userId="e2e6f24b8317ca3c" providerId="LiveId" clId="{3089DBAA-B536-4929-8BA1-AFE7BC13A4CB}" dt="2023-12-20T02:37:36.698" v="778" actId="20577"/>
          <ac:spMkLst>
            <pc:docMk/>
            <pc:sldMk cId="3558339177" sldId="260"/>
            <ac:spMk id="2" creationId="{D54A2EED-1E7A-1FD0-BD7A-0A69A48FE3C2}"/>
          </ac:spMkLst>
        </pc:spChg>
        <pc:spChg chg="mod">
          <ac:chgData name="Ryan Chase" userId="e2e6f24b8317ca3c" providerId="LiveId" clId="{3089DBAA-B536-4929-8BA1-AFE7BC13A4CB}" dt="2023-12-20T02:38:32.870" v="892" actId="1076"/>
          <ac:spMkLst>
            <pc:docMk/>
            <pc:sldMk cId="3558339177" sldId="260"/>
            <ac:spMk id="3" creationId="{C91A0F6C-9EBB-FD15-A389-4594A8970673}"/>
          </ac:spMkLst>
        </pc:spChg>
      </pc:sldChg>
      <pc:sldChg chg="addSp delSp modSp new mod modTransition">
        <pc:chgData name="Ryan Chase" userId="e2e6f24b8317ca3c" providerId="LiveId" clId="{3089DBAA-B536-4929-8BA1-AFE7BC13A4CB}" dt="2023-12-20T02:37:19.069" v="747"/>
        <pc:sldMkLst>
          <pc:docMk/>
          <pc:sldMk cId="3278833021" sldId="261"/>
        </pc:sldMkLst>
        <pc:spChg chg="mod">
          <ac:chgData name="Ryan Chase" userId="e2e6f24b8317ca3c" providerId="LiveId" clId="{3089DBAA-B536-4929-8BA1-AFE7BC13A4CB}" dt="2023-12-20T02:35:01.433" v="720" actId="20577"/>
          <ac:spMkLst>
            <pc:docMk/>
            <pc:sldMk cId="3278833021" sldId="261"/>
            <ac:spMk id="2" creationId="{D49B52BF-0893-4E2F-6FE5-6F9D79FD9F24}"/>
          </ac:spMkLst>
        </pc:spChg>
        <pc:spChg chg="del">
          <ac:chgData name="Ryan Chase" userId="e2e6f24b8317ca3c" providerId="LiveId" clId="{3089DBAA-B536-4929-8BA1-AFE7BC13A4CB}" dt="2023-12-20T02:35:41.404" v="725" actId="931"/>
          <ac:spMkLst>
            <pc:docMk/>
            <pc:sldMk cId="3278833021" sldId="261"/>
            <ac:spMk id="3" creationId="{9747DA99-EE91-2D8E-C692-74EEBE1AD01A}"/>
          </ac:spMkLst>
        </pc:spChg>
        <pc:picChg chg="add mod">
          <ac:chgData name="Ryan Chase" userId="e2e6f24b8317ca3c" providerId="LiveId" clId="{3089DBAA-B536-4929-8BA1-AFE7BC13A4CB}" dt="2023-12-20T02:36:00.560" v="734" actId="1076"/>
          <ac:picMkLst>
            <pc:docMk/>
            <pc:sldMk cId="3278833021" sldId="261"/>
            <ac:picMk id="5" creationId="{2AEE3C7C-9B60-DD5B-04F4-B70E194360CB}"/>
          </ac:picMkLst>
        </pc:picChg>
      </pc:sldChg>
      <pc:sldChg chg="modSp new mod">
        <pc:chgData name="Ryan Chase" userId="e2e6f24b8317ca3c" providerId="LiveId" clId="{3089DBAA-B536-4929-8BA1-AFE7BC13A4CB}" dt="2023-12-20T16:27:49.610" v="1347" actId="33524"/>
        <pc:sldMkLst>
          <pc:docMk/>
          <pc:sldMk cId="2043189856" sldId="262"/>
        </pc:sldMkLst>
        <pc:spChg chg="mod">
          <ac:chgData name="Ryan Chase" userId="e2e6f24b8317ca3c" providerId="LiveId" clId="{3089DBAA-B536-4929-8BA1-AFE7BC13A4CB}" dt="2023-12-20T16:23:33.463" v="919" actId="20577"/>
          <ac:spMkLst>
            <pc:docMk/>
            <pc:sldMk cId="2043189856" sldId="262"/>
            <ac:spMk id="2" creationId="{CB9202B6-A20C-BAF3-624F-3D0936416747}"/>
          </ac:spMkLst>
        </pc:spChg>
        <pc:spChg chg="mod">
          <ac:chgData name="Ryan Chase" userId="e2e6f24b8317ca3c" providerId="LiveId" clId="{3089DBAA-B536-4929-8BA1-AFE7BC13A4CB}" dt="2023-12-20T16:27:49.610" v="1347" actId="33524"/>
          <ac:spMkLst>
            <pc:docMk/>
            <pc:sldMk cId="2043189856" sldId="262"/>
            <ac:spMk id="3" creationId="{D1BD5F8B-B7F0-018F-A1A2-3BC29599E755}"/>
          </ac:spMkLst>
        </pc:spChg>
      </pc:sldChg>
    </pc:docChg>
  </pc:docChgLst>
  <pc:docChgLst>
    <pc:chgData name="Guest User" providerId="Windows Live" clId="Web-{5DDD739A-B4A2-403B-A069-0D4B9EFA1B0C}"/>
    <pc:docChg chg="modSld">
      <pc:chgData name="Guest User" userId="" providerId="Windows Live" clId="Web-{5DDD739A-B4A2-403B-A069-0D4B9EFA1B0C}" dt="2023-12-20T16:08:49.062" v="18" actId="14100"/>
      <pc:docMkLst>
        <pc:docMk/>
      </pc:docMkLst>
      <pc:sldChg chg="addSp delSp modSp">
        <pc:chgData name="Guest User" userId="" providerId="Windows Live" clId="Web-{5DDD739A-B4A2-403B-A069-0D4B9EFA1B0C}" dt="2023-12-20T16:05:21.806" v="11" actId="1076"/>
        <pc:sldMkLst>
          <pc:docMk/>
          <pc:sldMk cId="1468712032" sldId="256"/>
        </pc:sldMkLst>
        <pc:picChg chg="add mod">
          <ac:chgData name="Guest User" userId="" providerId="Windows Live" clId="Web-{5DDD739A-B4A2-403B-A069-0D4B9EFA1B0C}" dt="2023-12-20T16:05:21.806" v="11" actId="1076"/>
          <ac:picMkLst>
            <pc:docMk/>
            <pc:sldMk cId="1468712032" sldId="256"/>
            <ac:picMk id="3" creationId="{993E04F0-EBCA-C738-AD58-9C3E6A40278F}"/>
          </ac:picMkLst>
        </pc:picChg>
        <pc:picChg chg="del">
          <ac:chgData name="Guest User" userId="" providerId="Windows Live" clId="Web-{5DDD739A-B4A2-403B-A069-0D4B9EFA1B0C}" dt="2023-12-20T16:00:22.829" v="0"/>
          <ac:picMkLst>
            <pc:docMk/>
            <pc:sldMk cId="1468712032" sldId="256"/>
            <ac:picMk id="4" creationId="{7FE8A0F4-5496-BB16-013B-2682E622FD33}"/>
          </ac:picMkLst>
        </pc:picChg>
      </pc:sldChg>
      <pc:sldChg chg="modSp">
        <pc:chgData name="Guest User" userId="" providerId="Windows Live" clId="Web-{5DDD739A-B4A2-403B-A069-0D4B9EFA1B0C}" dt="2023-12-20T16:02:39.395" v="2" actId="14100"/>
        <pc:sldMkLst>
          <pc:docMk/>
          <pc:sldMk cId="3290798045" sldId="258"/>
        </pc:sldMkLst>
        <pc:picChg chg="mod">
          <ac:chgData name="Guest User" userId="" providerId="Windows Live" clId="Web-{5DDD739A-B4A2-403B-A069-0D4B9EFA1B0C}" dt="2023-12-20T16:02:39.395" v="2" actId="14100"/>
          <ac:picMkLst>
            <pc:docMk/>
            <pc:sldMk cId="3290798045" sldId="258"/>
            <ac:picMk id="6" creationId="{0A391B71-BF09-DC4C-0DA3-A2C343669199}"/>
          </ac:picMkLst>
        </pc:picChg>
      </pc:sldChg>
      <pc:sldChg chg="modSp">
        <pc:chgData name="Guest User" userId="" providerId="Windows Live" clId="Web-{5DDD739A-B4A2-403B-A069-0D4B9EFA1B0C}" dt="2023-12-20T16:08:49.062" v="18" actId="14100"/>
        <pc:sldMkLst>
          <pc:docMk/>
          <pc:sldMk cId="712563938" sldId="259"/>
        </pc:sldMkLst>
        <pc:spChg chg="mod">
          <ac:chgData name="Guest User" userId="" providerId="Windows Live" clId="Web-{5DDD739A-B4A2-403B-A069-0D4B9EFA1B0C}" dt="2023-12-20T16:08:36.718" v="14" actId="14100"/>
          <ac:spMkLst>
            <pc:docMk/>
            <pc:sldMk cId="712563938" sldId="259"/>
            <ac:spMk id="23" creationId="{8A0A7482-E32A-B009-D85F-BA843DF35C65}"/>
          </ac:spMkLst>
        </pc:spChg>
        <pc:spChg chg="mod">
          <ac:chgData name="Guest User" userId="" providerId="Windows Live" clId="Web-{5DDD739A-B4A2-403B-A069-0D4B9EFA1B0C}" dt="2023-12-20T16:08:40.015" v="15" actId="14100"/>
          <ac:spMkLst>
            <pc:docMk/>
            <pc:sldMk cId="712563938" sldId="259"/>
            <ac:spMk id="24" creationId="{F9785980-62D1-430B-FA59-613A2FB41FE2}"/>
          </ac:spMkLst>
        </pc:spChg>
        <pc:spChg chg="mod">
          <ac:chgData name="Guest User" userId="" providerId="Windows Live" clId="Web-{5DDD739A-B4A2-403B-A069-0D4B9EFA1B0C}" dt="2023-12-20T16:08:43.812" v="16" actId="14100"/>
          <ac:spMkLst>
            <pc:docMk/>
            <pc:sldMk cId="712563938" sldId="259"/>
            <ac:spMk id="31" creationId="{80042F7C-1C7E-9FF1-8113-3F7319D3574A}"/>
          </ac:spMkLst>
        </pc:spChg>
        <pc:spChg chg="mod">
          <ac:chgData name="Guest User" userId="" providerId="Windows Live" clId="Web-{5DDD739A-B4A2-403B-A069-0D4B9EFA1B0C}" dt="2023-12-20T16:08:46.312" v="17" actId="14100"/>
          <ac:spMkLst>
            <pc:docMk/>
            <pc:sldMk cId="712563938" sldId="259"/>
            <ac:spMk id="32" creationId="{001A9706-B8C1-0BA8-8C1F-B8FFF2EB1B7D}"/>
          </ac:spMkLst>
        </pc:spChg>
        <pc:spChg chg="mod">
          <ac:chgData name="Guest User" userId="" providerId="Windows Live" clId="Web-{5DDD739A-B4A2-403B-A069-0D4B9EFA1B0C}" dt="2023-12-20T16:08:49.062" v="18" actId="14100"/>
          <ac:spMkLst>
            <pc:docMk/>
            <pc:sldMk cId="712563938" sldId="259"/>
            <ac:spMk id="33" creationId="{4893078A-EEB8-7CC6-6490-35E0C22F19A7}"/>
          </ac:spMkLst>
        </pc:spChg>
      </pc:sldChg>
      <pc:sldChg chg="modSp">
        <pc:chgData name="Guest User" userId="" providerId="Windows Live" clId="Web-{5DDD739A-B4A2-403B-A069-0D4B9EFA1B0C}" dt="2023-12-20T16:05:46.323" v="13" actId="1076"/>
        <pc:sldMkLst>
          <pc:docMk/>
          <pc:sldMk cId="3558339177" sldId="260"/>
        </pc:sldMkLst>
        <pc:spChg chg="mod">
          <ac:chgData name="Guest User" userId="" providerId="Windows Live" clId="Web-{5DDD739A-B4A2-403B-A069-0D4B9EFA1B0C}" dt="2023-12-20T16:05:46.323" v="13" actId="1076"/>
          <ac:spMkLst>
            <pc:docMk/>
            <pc:sldMk cId="3558339177" sldId="260"/>
            <ac:spMk id="3" creationId="{C91A0F6C-9EBB-FD15-A389-4594A8970673}"/>
          </ac:spMkLst>
        </pc:spChg>
      </pc:sldChg>
      <pc:sldChg chg="modSp">
        <pc:chgData name="Guest User" userId="" providerId="Windows Live" clId="Web-{5DDD739A-B4A2-403B-A069-0D4B9EFA1B0C}" dt="2023-12-20T16:02:51.943" v="4" actId="1076"/>
        <pc:sldMkLst>
          <pc:docMk/>
          <pc:sldMk cId="3278833021" sldId="261"/>
        </pc:sldMkLst>
        <pc:picChg chg="mod">
          <ac:chgData name="Guest User" userId="" providerId="Windows Live" clId="Web-{5DDD739A-B4A2-403B-A069-0D4B9EFA1B0C}" dt="2023-12-20T16:02:51.943" v="4" actId="1076"/>
          <ac:picMkLst>
            <pc:docMk/>
            <pc:sldMk cId="3278833021" sldId="261"/>
            <ac:picMk id="6" creationId="{0E2A5DE3-5998-26EA-C7AF-435DD17411A7}"/>
          </ac:picMkLst>
        </pc:picChg>
      </pc:sldChg>
    </pc:docChg>
  </pc:docChgLst>
  <pc:docChgLst>
    <pc:chgData name="Guest User" providerId="Windows Live" clId="Web-{500FB566-F200-4E53-B22C-F641983E58AE}"/>
    <pc:docChg chg="modSld addMainMaster delMainMaster">
      <pc:chgData name="Guest User" userId="" providerId="Windows Live" clId="Web-{500FB566-F200-4E53-B22C-F641983E58AE}" dt="2023-12-20T15:59:50.993" v="43" actId="1076"/>
      <pc:docMkLst>
        <pc:docMk/>
      </pc:docMkLst>
      <pc:sldChg chg="addSp delSp modSp mod modClrScheme chgLayout">
        <pc:chgData name="Guest User" userId="" providerId="Windows Live" clId="Web-{500FB566-F200-4E53-B22C-F641983E58AE}" dt="2023-12-20T15:59:50.993" v="43" actId="1076"/>
        <pc:sldMkLst>
          <pc:docMk/>
          <pc:sldMk cId="1468712032" sldId="256"/>
        </pc:sldMkLst>
        <pc:spChg chg="mod ord">
          <ac:chgData name="Guest User" userId="" providerId="Windows Live" clId="Web-{500FB566-F200-4E53-B22C-F641983E58AE}" dt="2023-12-20T15:57:52.005" v="30" actId="1076"/>
          <ac:spMkLst>
            <pc:docMk/>
            <pc:sldMk cId="1468712032" sldId="256"/>
            <ac:spMk id="2" creationId="{8D39F230-54B6-766C-F66B-7368730155CE}"/>
          </ac:spMkLst>
        </pc:spChg>
        <pc:picChg chg="add del mod">
          <ac:chgData name="Guest User" userId="" providerId="Windows Live" clId="Web-{500FB566-F200-4E53-B22C-F641983E58AE}" dt="2023-12-20T15:55:29.047" v="13"/>
          <ac:picMkLst>
            <pc:docMk/>
            <pc:sldMk cId="1468712032" sldId="256"/>
            <ac:picMk id="3" creationId="{CDEB07CD-ADA4-439E-DEE7-37E450EC1B22}"/>
          </ac:picMkLst>
        </pc:picChg>
        <pc:picChg chg="add mod">
          <ac:chgData name="Guest User" userId="" providerId="Windows Live" clId="Web-{500FB566-F200-4E53-B22C-F641983E58AE}" dt="2023-12-20T15:59:50.993" v="43" actId="1076"/>
          <ac:picMkLst>
            <pc:docMk/>
            <pc:sldMk cId="1468712032" sldId="256"/>
            <ac:picMk id="4" creationId="{7FE8A0F4-5496-BB16-013B-2682E622FD33}"/>
          </ac:picMkLst>
        </pc:picChg>
        <pc:picChg chg="del">
          <ac:chgData name="Guest User" userId="" providerId="Windows Live" clId="Web-{500FB566-F200-4E53-B22C-F641983E58AE}" dt="2023-12-20T15:53:08.526" v="7"/>
          <ac:picMkLst>
            <pc:docMk/>
            <pc:sldMk cId="1468712032" sldId="256"/>
            <ac:picMk id="9" creationId="{DABF6336-C01A-F501-6C54-54D2DE8EA129}"/>
          </ac:picMkLst>
        </pc:picChg>
      </pc:sldChg>
      <pc:sldChg chg="modSp mod modClrScheme chgLayout">
        <pc:chgData name="Guest User" userId="" providerId="Windows Live" clId="Web-{500FB566-F200-4E53-B22C-F641983E58AE}" dt="2023-12-20T15:56:40.268" v="19"/>
        <pc:sldMkLst>
          <pc:docMk/>
          <pc:sldMk cId="3632295448" sldId="257"/>
        </pc:sldMkLst>
        <pc:spChg chg="mod ord">
          <ac:chgData name="Guest User" userId="" providerId="Windows Live" clId="Web-{500FB566-F200-4E53-B22C-F641983E58AE}" dt="2023-12-20T15:56:40.268" v="19"/>
          <ac:spMkLst>
            <pc:docMk/>
            <pc:sldMk cId="3632295448" sldId="257"/>
            <ac:spMk id="2" creationId="{0DB32061-1094-8F58-EEE6-495BBB4CFD74}"/>
          </ac:spMkLst>
        </pc:spChg>
        <pc:spChg chg="mod ord">
          <ac:chgData name="Guest User" userId="" providerId="Windows Live" clId="Web-{500FB566-F200-4E53-B22C-F641983E58AE}" dt="2023-12-20T15:56:40.268" v="19"/>
          <ac:spMkLst>
            <pc:docMk/>
            <pc:sldMk cId="3632295448" sldId="257"/>
            <ac:spMk id="3" creationId="{2687C375-FB38-6790-043D-8270ABEAF270}"/>
          </ac:spMkLst>
        </pc:spChg>
      </pc:sldChg>
      <pc:sldChg chg="addSp delSp modSp mod modClrScheme chgLayout">
        <pc:chgData name="Guest User" userId="" providerId="Windows Live" clId="Web-{500FB566-F200-4E53-B22C-F641983E58AE}" dt="2023-12-20T15:59:43.399" v="42" actId="1076"/>
        <pc:sldMkLst>
          <pc:docMk/>
          <pc:sldMk cId="3290798045" sldId="258"/>
        </pc:sldMkLst>
        <pc:spChg chg="mod ord">
          <ac:chgData name="Guest User" userId="" providerId="Windows Live" clId="Web-{500FB566-F200-4E53-B22C-F641983E58AE}" dt="2023-12-20T15:56:40.268" v="19"/>
          <ac:spMkLst>
            <pc:docMk/>
            <pc:sldMk cId="3290798045" sldId="258"/>
            <ac:spMk id="2" creationId="{2A94A89C-C12E-E845-6FA4-3202B6A9E471}"/>
          </ac:spMkLst>
        </pc:spChg>
        <pc:spChg chg="add del mod ord">
          <ac:chgData name="Guest User" userId="" providerId="Windows Live" clId="Web-{500FB566-F200-4E53-B22C-F641983E58AE}" dt="2023-12-20T15:58:33.491" v="32"/>
          <ac:spMkLst>
            <pc:docMk/>
            <pc:sldMk cId="3290798045" sldId="258"/>
            <ac:spMk id="4" creationId="{610F6041-4D19-BAAC-90EE-C0CEB7F2E043}"/>
          </ac:spMkLst>
        </pc:spChg>
        <pc:picChg chg="del">
          <ac:chgData name="Guest User" userId="" providerId="Windows Live" clId="Web-{500FB566-F200-4E53-B22C-F641983E58AE}" dt="2023-12-20T15:53:00.073" v="6"/>
          <ac:picMkLst>
            <pc:docMk/>
            <pc:sldMk cId="3290798045" sldId="258"/>
            <ac:picMk id="5" creationId="{16F88B7F-0888-E40C-6569-1F44231AA3BB}"/>
          </ac:picMkLst>
        </pc:picChg>
        <pc:picChg chg="add mod ord">
          <ac:chgData name="Guest User" userId="" providerId="Windows Live" clId="Web-{500FB566-F200-4E53-B22C-F641983E58AE}" dt="2023-12-20T15:59:43.399" v="42" actId="1076"/>
          <ac:picMkLst>
            <pc:docMk/>
            <pc:sldMk cId="3290798045" sldId="258"/>
            <ac:picMk id="6" creationId="{0A391B71-BF09-DC4C-0DA3-A2C343669199}"/>
          </ac:picMkLst>
        </pc:picChg>
      </pc:sldChg>
      <pc:sldChg chg="modSp mod modClrScheme chgLayout">
        <pc:chgData name="Guest User" userId="" providerId="Windows Live" clId="Web-{500FB566-F200-4E53-B22C-F641983E58AE}" dt="2023-12-20T15:56:40.268" v="19"/>
        <pc:sldMkLst>
          <pc:docMk/>
          <pc:sldMk cId="712563938" sldId="259"/>
        </pc:sldMkLst>
        <pc:spChg chg="mod ord">
          <ac:chgData name="Guest User" userId="" providerId="Windows Live" clId="Web-{500FB566-F200-4E53-B22C-F641983E58AE}" dt="2023-12-20T15:56:40.268" v="19"/>
          <ac:spMkLst>
            <pc:docMk/>
            <pc:sldMk cId="712563938" sldId="259"/>
            <ac:spMk id="2" creationId="{B3C2D91B-2C5B-980E-4723-2E3469E77D71}"/>
          </ac:spMkLst>
        </pc:spChg>
        <pc:picChg chg="mod ord">
          <ac:chgData name="Guest User" userId="" providerId="Windows Live" clId="Web-{500FB566-F200-4E53-B22C-F641983E58AE}" dt="2023-12-20T15:56:40.268" v="19"/>
          <ac:picMkLst>
            <pc:docMk/>
            <pc:sldMk cId="712563938" sldId="259"/>
            <ac:picMk id="20" creationId="{483F9FB5-2D1F-F589-2A01-C8C2CB5CC520}"/>
          </ac:picMkLst>
        </pc:picChg>
      </pc:sldChg>
      <pc:sldChg chg="modSp mod modClrScheme chgLayout">
        <pc:chgData name="Guest User" userId="" providerId="Windows Live" clId="Web-{500FB566-F200-4E53-B22C-F641983E58AE}" dt="2023-12-20T15:56:40.268" v="19"/>
        <pc:sldMkLst>
          <pc:docMk/>
          <pc:sldMk cId="3558339177" sldId="260"/>
        </pc:sldMkLst>
        <pc:spChg chg="mod ord">
          <ac:chgData name="Guest User" userId="" providerId="Windows Live" clId="Web-{500FB566-F200-4E53-B22C-F641983E58AE}" dt="2023-12-20T15:56:40.268" v="19"/>
          <ac:spMkLst>
            <pc:docMk/>
            <pc:sldMk cId="3558339177" sldId="260"/>
            <ac:spMk id="2" creationId="{D54A2EED-1E7A-1FD0-BD7A-0A69A48FE3C2}"/>
          </ac:spMkLst>
        </pc:spChg>
        <pc:spChg chg="mod ord">
          <ac:chgData name="Guest User" userId="" providerId="Windows Live" clId="Web-{500FB566-F200-4E53-B22C-F641983E58AE}" dt="2023-12-20T15:56:40.268" v="19"/>
          <ac:spMkLst>
            <pc:docMk/>
            <pc:sldMk cId="3558339177" sldId="260"/>
            <ac:spMk id="3" creationId="{C91A0F6C-9EBB-FD15-A389-4594A8970673}"/>
          </ac:spMkLst>
        </pc:spChg>
      </pc:sldChg>
      <pc:sldChg chg="addSp delSp modSp mod modClrScheme chgLayout">
        <pc:chgData name="Guest User" userId="" providerId="Windows Live" clId="Web-{500FB566-F200-4E53-B22C-F641983E58AE}" dt="2023-12-20T15:59:38.680" v="40" actId="1076"/>
        <pc:sldMkLst>
          <pc:docMk/>
          <pc:sldMk cId="3278833021" sldId="261"/>
        </pc:sldMkLst>
        <pc:spChg chg="mod ord">
          <ac:chgData name="Guest User" userId="" providerId="Windows Live" clId="Web-{500FB566-F200-4E53-B22C-F641983E58AE}" dt="2023-12-20T15:56:40.268" v="19"/>
          <ac:spMkLst>
            <pc:docMk/>
            <pc:sldMk cId="3278833021" sldId="261"/>
            <ac:spMk id="2" creationId="{D49B52BF-0893-4E2F-6FE5-6F9D79FD9F24}"/>
          </ac:spMkLst>
        </pc:spChg>
        <pc:spChg chg="add del mod">
          <ac:chgData name="Guest User" userId="" providerId="Windows Live" clId="Web-{500FB566-F200-4E53-B22C-F641983E58AE}" dt="2023-12-20T15:52:38.572" v="1"/>
          <ac:spMkLst>
            <pc:docMk/>
            <pc:sldMk cId="3278833021" sldId="261"/>
            <ac:spMk id="4" creationId="{670A806D-764F-DC67-FC71-76F65430B826}"/>
          </ac:spMkLst>
        </pc:spChg>
        <pc:picChg chg="del">
          <ac:chgData name="Guest User" userId="" providerId="Windows Live" clId="Web-{500FB566-F200-4E53-B22C-F641983E58AE}" dt="2023-12-20T15:52:33.978" v="0"/>
          <ac:picMkLst>
            <pc:docMk/>
            <pc:sldMk cId="3278833021" sldId="261"/>
            <ac:picMk id="5" creationId="{2AEE3C7C-9B60-DD5B-04F4-B70E194360CB}"/>
          </ac:picMkLst>
        </pc:picChg>
        <pc:picChg chg="add mod ord">
          <ac:chgData name="Guest User" userId="" providerId="Windows Live" clId="Web-{500FB566-F200-4E53-B22C-F641983E58AE}" dt="2023-12-20T15:59:38.680" v="40" actId="1076"/>
          <ac:picMkLst>
            <pc:docMk/>
            <pc:sldMk cId="3278833021" sldId="261"/>
            <ac:picMk id="6" creationId="{0E2A5DE3-5998-26EA-C7AF-435DD17411A7}"/>
          </ac:picMkLst>
        </pc:picChg>
      </pc:sldChg>
      <pc:sldMasterChg chg="del delSldLayout">
        <pc:chgData name="Guest User" userId="" providerId="Windows Live" clId="Web-{500FB566-F200-4E53-B22C-F641983E58AE}" dt="2023-12-20T15:56:40.268" v="19"/>
        <pc:sldMasterMkLst>
          <pc:docMk/>
          <pc:sldMasterMk cId="2445872893" sldId="2147483660"/>
        </pc:sldMasterMkLst>
        <pc:sldLayoutChg chg="del">
          <pc:chgData name="Guest User" userId="" providerId="Windows Live" clId="Web-{500FB566-F200-4E53-B22C-F641983E58AE}" dt="2023-12-20T15:56:40.268" v="19"/>
          <pc:sldLayoutMkLst>
            <pc:docMk/>
            <pc:sldMasterMk cId="2445872893" sldId="2147483660"/>
            <pc:sldLayoutMk cId="4232194972" sldId="2147483661"/>
          </pc:sldLayoutMkLst>
        </pc:sldLayoutChg>
        <pc:sldLayoutChg chg="del">
          <pc:chgData name="Guest User" userId="" providerId="Windows Live" clId="Web-{500FB566-F200-4E53-B22C-F641983E58AE}" dt="2023-12-20T15:56:40.268" v="19"/>
          <pc:sldLayoutMkLst>
            <pc:docMk/>
            <pc:sldMasterMk cId="2445872893" sldId="2147483660"/>
            <pc:sldLayoutMk cId="4095067542" sldId="2147483662"/>
          </pc:sldLayoutMkLst>
        </pc:sldLayoutChg>
        <pc:sldLayoutChg chg="del">
          <pc:chgData name="Guest User" userId="" providerId="Windows Live" clId="Web-{500FB566-F200-4E53-B22C-F641983E58AE}" dt="2023-12-20T15:56:40.268" v="19"/>
          <pc:sldLayoutMkLst>
            <pc:docMk/>
            <pc:sldMasterMk cId="2445872893" sldId="2147483660"/>
            <pc:sldLayoutMk cId="3616932757" sldId="2147483663"/>
          </pc:sldLayoutMkLst>
        </pc:sldLayoutChg>
        <pc:sldLayoutChg chg="del">
          <pc:chgData name="Guest User" userId="" providerId="Windows Live" clId="Web-{500FB566-F200-4E53-B22C-F641983E58AE}" dt="2023-12-20T15:56:40.268" v="19"/>
          <pc:sldLayoutMkLst>
            <pc:docMk/>
            <pc:sldMasterMk cId="2445872893" sldId="2147483660"/>
            <pc:sldLayoutMk cId="2675434493" sldId="2147483664"/>
          </pc:sldLayoutMkLst>
        </pc:sldLayoutChg>
        <pc:sldLayoutChg chg="del">
          <pc:chgData name="Guest User" userId="" providerId="Windows Live" clId="Web-{500FB566-F200-4E53-B22C-F641983E58AE}" dt="2023-12-20T15:56:40.268" v="19"/>
          <pc:sldLayoutMkLst>
            <pc:docMk/>
            <pc:sldMasterMk cId="2445872893" sldId="2147483660"/>
            <pc:sldLayoutMk cId="1615714398" sldId="2147483665"/>
          </pc:sldLayoutMkLst>
        </pc:sldLayoutChg>
        <pc:sldLayoutChg chg="del">
          <pc:chgData name="Guest User" userId="" providerId="Windows Live" clId="Web-{500FB566-F200-4E53-B22C-F641983E58AE}" dt="2023-12-20T15:56:40.268" v="19"/>
          <pc:sldLayoutMkLst>
            <pc:docMk/>
            <pc:sldMasterMk cId="2445872893" sldId="2147483660"/>
            <pc:sldLayoutMk cId="1494329120" sldId="2147483666"/>
          </pc:sldLayoutMkLst>
        </pc:sldLayoutChg>
        <pc:sldLayoutChg chg="del">
          <pc:chgData name="Guest User" userId="" providerId="Windows Live" clId="Web-{500FB566-F200-4E53-B22C-F641983E58AE}" dt="2023-12-20T15:56:40.268" v="19"/>
          <pc:sldLayoutMkLst>
            <pc:docMk/>
            <pc:sldMasterMk cId="2445872893" sldId="2147483660"/>
            <pc:sldLayoutMk cId="45635744" sldId="2147483667"/>
          </pc:sldLayoutMkLst>
        </pc:sldLayoutChg>
        <pc:sldLayoutChg chg="del">
          <pc:chgData name="Guest User" userId="" providerId="Windows Live" clId="Web-{500FB566-F200-4E53-B22C-F641983E58AE}" dt="2023-12-20T15:56:40.268" v="19"/>
          <pc:sldLayoutMkLst>
            <pc:docMk/>
            <pc:sldMasterMk cId="2445872893" sldId="2147483660"/>
            <pc:sldLayoutMk cId="1130055212" sldId="2147483668"/>
          </pc:sldLayoutMkLst>
        </pc:sldLayoutChg>
        <pc:sldLayoutChg chg="del">
          <pc:chgData name="Guest User" userId="" providerId="Windows Live" clId="Web-{500FB566-F200-4E53-B22C-F641983E58AE}" dt="2023-12-20T15:56:40.268" v="19"/>
          <pc:sldLayoutMkLst>
            <pc:docMk/>
            <pc:sldMasterMk cId="2445872893" sldId="2147483660"/>
            <pc:sldLayoutMk cId="2024192957" sldId="2147483669"/>
          </pc:sldLayoutMkLst>
        </pc:sldLayoutChg>
        <pc:sldLayoutChg chg="del">
          <pc:chgData name="Guest User" userId="" providerId="Windows Live" clId="Web-{500FB566-F200-4E53-B22C-F641983E58AE}" dt="2023-12-20T15:56:40.268" v="19"/>
          <pc:sldLayoutMkLst>
            <pc:docMk/>
            <pc:sldMasterMk cId="2445872893" sldId="2147483660"/>
            <pc:sldLayoutMk cId="1452295367" sldId="2147483670"/>
          </pc:sldLayoutMkLst>
        </pc:sldLayoutChg>
        <pc:sldLayoutChg chg="del">
          <pc:chgData name="Guest User" userId="" providerId="Windows Live" clId="Web-{500FB566-F200-4E53-B22C-F641983E58AE}" dt="2023-12-20T15:56:40.268" v="19"/>
          <pc:sldLayoutMkLst>
            <pc:docMk/>
            <pc:sldMasterMk cId="2445872893" sldId="2147483660"/>
            <pc:sldLayoutMk cId="4280624905" sldId="2147483671"/>
          </pc:sldLayoutMkLst>
        </pc:sldLayoutChg>
        <pc:sldLayoutChg chg="del">
          <pc:chgData name="Guest User" userId="" providerId="Windows Live" clId="Web-{500FB566-F200-4E53-B22C-F641983E58AE}" dt="2023-12-20T15:56:40.268" v="19"/>
          <pc:sldLayoutMkLst>
            <pc:docMk/>
            <pc:sldMasterMk cId="2445872893" sldId="2147483660"/>
            <pc:sldLayoutMk cId="2173263463" sldId="2147483672"/>
          </pc:sldLayoutMkLst>
        </pc:sldLayoutChg>
        <pc:sldLayoutChg chg="del">
          <pc:chgData name="Guest User" userId="" providerId="Windows Live" clId="Web-{500FB566-F200-4E53-B22C-F641983E58AE}" dt="2023-12-20T15:56:40.268" v="19"/>
          <pc:sldLayoutMkLst>
            <pc:docMk/>
            <pc:sldMasterMk cId="2445872893" sldId="2147483660"/>
            <pc:sldLayoutMk cId="319520237" sldId="2147483673"/>
          </pc:sldLayoutMkLst>
        </pc:sldLayoutChg>
        <pc:sldLayoutChg chg="del">
          <pc:chgData name="Guest User" userId="" providerId="Windows Live" clId="Web-{500FB566-F200-4E53-B22C-F641983E58AE}" dt="2023-12-20T15:56:40.268" v="19"/>
          <pc:sldLayoutMkLst>
            <pc:docMk/>
            <pc:sldMasterMk cId="2445872893" sldId="2147483660"/>
            <pc:sldLayoutMk cId="1210899134" sldId="2147483674"/>
          </pc:sldLayoutMkLst>
        </pc:sldLayoutChg>
        <pc:sldLayoutChg chg="del">
          <pc:chgData name="Guest User" userId="" providerId="Windows Live" clId="Web-{500FB566-F200-4E53-B22C-F641983E58AE}" dt="2023-12-20T15:56:40.268" v="19"/>
          <pc:sldLayoutMkLst>
            <pc:docMk/>
            <pc:sldMasterMk cId="2445872893" sldId="2147483660"/>
            <pc:sldLayoutMk cId="1277777262" sldId="2147483675"/>
          </pc:sldLayoutMkLst>
        </pc:sldLayoutChg>
        <pc:sldLayoutChg chg="del">
          <pc:chgData name="Guest User" userId="" providerId="Windows Live" clId="Web-{500FB566-F200-4E53-B22C-F641983E58AE}" dt="2023-12-20T15:56:40.268" v="19"/>
          <pc:sldLayoutMkLst>
            <pc:docMk/>
            <pc:sldMasterMk cId="2445872893" sldId="2147483660"/>
            <pc:sldLayoutMk cId="3073441922" sldId="2147483676"/>
          </pc:sldLayoutMkLst>
        </pc:sldLayoutChg>
        <pc:sldLayoutChg chg="del">
          <pc:chgData name="Guest User" userId="" providerId="Windows Live" clId="Web-{500FB566-F200-4E53-B22C-F641983E58AE}" dt="2023-12-20T15:56:40.268" v="19"/>
          <pc:sldLayoutMkLst>
            <pc:docMk/>
            <pc:sldMasterMk cId="2445872893" sldId="2147483660"/>
            <pc:sldLayoutMk cId="1525010776" sldId="2147483677"/>
          </pc:sldLayoutMkLst>
        </pc:sldLayoutChg>
      </pc:sldMasterChg>
      <pc:sldMasterChg chg="add addSldLayout modSldLayout">
        <pc:chgData name="Guest User" userId="" providerId="Windows Live" clId="Web-{500FB566-F200-4E53-B22C-F641983E58AE}" dt="2023-12-20T15:56:40.268" v="19"/>
        <pc:sldMasterMkLst>
          <pc:docMk/>
          <pc:sldMasterMk cId="3789230058" sldId="2147483678"/>
        </pc:sldMasterMkLst>
        <pc:sldLayoutChg chg="add mod replId">
          <pc:chgData name="Guest User" userId="" providerId="Windows Live" clId="Web-{500FB566-F200-4E53-B22C-F641983E58AE}" dt="2023-12-20T15:56:40.268" v="19"/>
          <pc:sldLayoutMkLst>
            <pc:docMk/>
            <pc:sldMasterMk cId="3789230058" sldId="2147483678"/>
            <pc:sldLayoutMk cId="937558563" sldId="2147483679"/>
          </pc:sldLayoutMkLst>
        </pc:sldLayoutChg>
        <pc:sldLayoutChg chg="add mod replId">
          <pc:chgData name="Guest User" userId="" providerId="Windows Live" clId="Web-{500FB566-F200-4E53-B22C-F641983E58AE}" dt="2023-12-20T15:56:40.268" v="19"/>
          <pc:sldLayoutMkLst>
            <pc:docMk/>
            <pc:sldMasterMk cId="3789230058" sldId="2147483678"/>
            <pc:sldLayoutMk cId="3280772196" sldId="2147483680"/>
          </pc:sldLayoutMkLst>
        </pc:sldLayoutChg>
        <pc:sldLayoutChg chg="add mod replId">
          <pc:chgData name="Guest User" userId="" providerId="Windows Live" clId="Web-{500FB566-F200-4E53-B22C-F641983E58AE}" dt="2023-12-20T15:56:40.268" v="19"/>
          <pc:sldLayoutMkLst>
            <pc:docMk/>
            <pc:sldMasterMk cId="3789230058" sldId="2147483678"/>
            <pc:sldLayoutMk cId="4272187028" sldId="2147483681"/>
          </pc:sldLayoutMkLst>
        </pc:sldLayoutChg>
        <pc:sldLayoutChg chg="add mod replId">
          <pc:chgData name="Guest User" userId="" providerId="Windows Live" clId="Web-{500FB566-F200-4E53-B22C-F641983E58AE}" dt="2023-12-20T15:56:40.268" v="19"/>
          <pc:sldLayoutMkLst>
            <pc:docMk/>
            <pc:sldMasterMk cId="3789230058" sldId="2147483678"/>
            <pc:sldLayoutMk cId="3872704110" sldId="2147483682"/>
          </pc:sldLayoutMkLst>
        </pc:sldLayoutChg>
        <pc:sldLayoutChg chg="add mod replId">
          <pc:chgData name="Guest User" userId="" providerId="Windows Live" clId="Web-{500FB566-F200-4E53-B22C-F641983E58AE}" dt="2023-12-20T15:56:40.268" v="19"/>
          <pc:sldLayoutMkLst>
            <pc:docMk/>
            <pc:sldMasterMk cId="3789230058" sldId="2147483678"/>
            <pc:sldLayoutMk cId="1963149225" sldId="2147483683"/>
          </pc:sldLayoutMkLst>
        </pc:sldLayoutChg>
        <pc:sldLayoutChg chg="add mod replId">
          <pc:chgData name="Guest User" userId="" providerId="Windows Live" clId="Web-{500FB566-F200-4E53-B22C-F641983E58AE}" dt="2023-12-20T15:56:40.268" v="19"/>
          <pc:sldLayoutMkLst>
            <pc:docMk/>
            <pc:sldMasterMk cId="3789230058" sldId="2147483678"/>
            <pc:sldLayoutMk cId="4062245198" sldId="2147483684"/>
          </pc:sldLayoutMkLst>
        </pc:sldLayoutChg>
        <pc:sldLayoutChg chg="add mod replId">
          <pc:chgData name="Guest User" userId="" providerId="Windows Live" clId="Web-{500FB566-F200-4E53-B22C-F641983E58AE}" dt="2023-12-20T15:56:40.268" v="19"/>
          <pc:sldLayoutMkLst>
            <pc:docMk/>
            <pc:sldMasterMk cId="3789230058" sldId="2147483678"/>
            <pc:sldLayoutMk cId="730182671" sldId="2147483685"/>
          </pc:sldLayoutMkLst>
        </pc:sldLayoutChg>
        <pc:sldLayoutChg chg="add mod replId">
          <pc:chgData name="Guest User" userId="" providerId="Windows Live" clId="Web-{500FB566-F200-4E53-B22C-F641983E58AE}" dt="2023-12-20T15:56:40.268" v="19"/>
          <pc:sldLayoutMkLst>
            <pc:docMk/>
            <pc:sldMasterMk cId="3789230058" sldId="2147483678"/>
            <pc:sldLayoutMk cId="1337381999" sldId="2147483686"/>
          </pc:sldLayoutMkLst>
        </pc:sldLayoutChg>
        <pc:sldLayoutChg chg="add mod replId">
          <pc:chgData name="Guest User" userId="" providerId="Windows Live" clId="Web-{500FB566-F200-4E53-B22C-F641983E58AE}" dt="2023-12-20T15:56:40.268" v="19"/>
          <pc:sldLayoutMkLst>
            <pc:docMk/>
            <pc:sldMasterMk cId="3789230058" sldId="2147483678"/>
            <pc:sldLayoutMk cId="1690112585" sldId="2147483687"/>
          </pc:sldLayoutMkLst>
        </pc:sldLayoutChg>
        <pc:sldLayoutChg chg="add mod replId">
          <pc:chgData name="Guest User" userId="" providerId="Windows Live" clId="Web-{500FB566-F200-4E53-B22C-F641983E58AE}" dt="2023-12-20T15:56:40.268" v="19"/>
          <pc:sldLayoutMkLst>
            <pc:docMk/>
            <pc:sldMasterMk cId="3789230058" sldId="2147483678"/>
            <pc:sldLayoutMk cId="263046107" sldId="2147483688"/>
          </pc:sldLayoutMkLst>
        </pc:sldLayoutChg>
        <pc:sldLayoutChg chg="add mod replId">
          <pc:chgData name="Guest User" userId="" providerId="Windows Live" clId="Web-{500FB566-F200-4E53-B22C-F641983E58AE}" dt="2023-12-20T15:56:40.268" v="19"/>
          <pc:sldLayoutMkLst>
            <pc:docMk/>
            <pc:sldMasterMk cId="3789230058" sldId="2147483678"/>
            <pc:sldLayoutMk cId="4229917270" sldId="214748368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F7B5F6-3BBB-4929-B1BB-6F77482A22EF}" type="datetimeFigureOut">
              <a:rPr lang="en-US" smtClean="0"/>
              <a:t>12/20/2023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6E929-17AB-4C7A-AE62-7FD1D2FE592C}" type="slidenum">
              <a:rPr lang="en-US" smtClean="0"/>
              <a:t>‹#›</a:t>
            </a:fld>
            <a:endParaRPr lang="en-US"/>
          </a:p>
        </p:txBody>
      </p:sp>
    </p:spTree>
    <p:extLst>
      <p:ext uri="{BB962C8B-B14F-4D97-AF65-F5344CB8AC3E}">
        <p14:creationId xmlns:p14="http://schemas.microsoft.com/office/powerpoint/2010/main" val="2941881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Discuss the steps of this. Why this process is important. How we upheld the authenticity and reliability of the data through proper cleaning and organizing to promote true data and prevent leaks ( we abided by standard and made sure all data is processed through) </a:t>
            </a:r>
          </a:p>
        </p:txBody>
      </p:sp>
      <p:sp>
        <p:nvSpPr>
          <p:cNvPr id="4" name="Slide Number Placeholder 3"/>
          <p:cNvSpPr>
            <a:spLocks noGrp="1"/>
          </p:cNvSpPr>
          <p:nvPr>
            <p:ph type="sldNum" sz="quarter" idx="5"/>
          </p:nvPr>
        </p:nvSpPr>
        <p:spPr/>
        <p:txBody>
          <a:bodyPr/>
          <a:lstStyle/>
          <a:p>
            <a:fld id="{E026E929-17AB-4C7A-AE62-7FD1D2FE592C}" type="slidenum">
              <a:rPr lang="en-US" smtClean="0"/>
              <a:t>5</a:t>
            </a:fld>
            <a:endParaRPr lang="en-US"/>
          </a:p>
        </p:txBody>
      </p:sp>
    </p:spTree>
    <p:extLst>
      <p:ext uri="{BB962C8B-B14F-4D97-AF65-F5344CB8AC3E}">
        <p14:creationId xmlns:p14="http://schemas.microsoft.com/office/powerpoint/2010/main" val="1971387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12/20/2023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3755856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3E54A-A8CA-48C1-9504-691B58049D29}" type="datetimeFigureOut">
              <a:rPr lang="en-US" dirty="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63046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6C806-BBF7-471C-9527-881CE2266695}" type="datetimeFigureOut">
              <a:rPr lang="en-US" dirty="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229917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4063-DF36-4330-A365-08DA1FA5B7D6}" type="datetimeFigureOut">
              <a:rPr lang="en-US" dirty="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280772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2187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FA4AC-08CC-42CE-BD01-C191750A04EC}" type="datetimeFigureOut">
              <a:rPr lang="en-US" dirty="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872704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A7A723-92A7-435B-B681-F25B092FEFEB}" type="datetimeFigureOut">
              <a:rPr lang="en-US" dirty="0"/>
              <a:t>12/20/2023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963149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12/20/2023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62245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730182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37381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69011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12/20/2023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378923005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9F230-54B6-766C-F66B-7368730155CE}"/>
              </a:ext>
            </a:extLst>
          </p:cNvPr>
          <p:cNvSpPr>
            <a:spLocks noGrp="1"/>
          </p:cNvSpPr>
          <p:nvPr>
            <p:ph type="ctrTitle"/>
          </p:nvPr>
        </p:nvSpPr>
        <p:spPr>
          <a:xfrm>
            <a:off x="657399" y="190500"/>
            <a:ext cx="8999912" cy="1853738"/>
          </a:xfrm>
        </p:spPr>
        <p:txBody>
          <a:bodyPr>
            <a:normAutofit/>
          </a:bodyPr>
          <a:lstStyle/>
          <a:p>
            <a:r>
              <a:rPr lang="en-US" sz="4800"/>
              <a:t>Caladan 2021 Covid-19 Preparation Plan</a:t>
            </a:r>
          </a:p>
        </p:txBody>
      </p:sp>
      <p:pic>
        <p:nvPicPr>
          <p:cNvPr id="3" name="Picture 2" descr="A close up of a virus&#10;&#10;Description automatically generated">
            <a:extLst>
              <a:ext uri="{FF2B5EF4-FFF2-40B4-BE49-F238E27FC236}">
                <a16:creationId xmlns:a16="http://schemas.microsoft.com/office/drawing/2014/main" id="{993E04F0-EBCA-C738-AD58-9C3E6A40278F}"/>
              </a:ext>
            </a:extLst>
          </p:cNvPr>
          <p:cNvPicPr>
            <a:picLocks noChangeAspect="1"/>
          </p:cNvPicPr>
          <p:nvPr/>
        </p:nvPicPr>
        <p:blipFill>
          <a:blip r:embed="rId2"/>
          <a:stretch>
            <a:fillRect/>
          </a:stretch>
        </p:blipFill>
        <p:spPr>
          <a:xfrm>
            <a:off x="695740" y="2286214"/>
            <a:ext cx="7752518" cy="4061365"/>
          </a:xfrm>
          <a:prstGeom prst="rect">
            <a:avLst/>
          </a:prstGeom>
        </p:spPr>
      </p:pic>
    </p:spTree>
    <p:extLst>
      <p:ext uri="{BB962C8B-B14F-4D97-AF65-F5344CB8AC3E}">
        <p14:creationId xmlns:p14="http://schemas.microsoft.com/office/powerpoint/2010/main" val="146871203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32061-1094-8F58-EEE6-495BBB4CFD74}"/>
              </a:ext>
            </a:extLst>
          </p:cNvPr>
          <p:cNvSpPr>
            <a:spLocks noGrp="1"/>
          </p:cNvSpPr>
          <p:nvPr>
            <p:ph type="title"/>
          </p:nvPr>
        </p:nvSpPr>
        <p:spPr/>
        <p:txBody>
          <a:bodyPr/>
          <a:lstStyle/>
          <a:p>
            <a:r>
              <a:rPr lang="en-US"/>
              <a:t>Roles</a:t>
            </a:r>
          </a:p>
        </p:txBody>
      </p:sp>
      <p:sp>
        <p:nvSpPr>
          <p:cNvPr id="3" name="Content Placeholder 2">
            <a:extLst>
              <a:ext uri="{FF2B5EF4-FFF2-40B4-BE49-F238E27FC236}">
                <a16:creationId xmlns:a16="http://schemas.microsoft.com/office/drawing/2014/main" id="{2687C375-FB38-6790-043D-8270ABEAF270}"/>
              </a:ext>
            </a:extLst>
          </p:cNvPr>
          <p:cNvSpPr>
            <a:spLocks noGrp="1"/>
          </p:cNvSpPr>
          <p:nvPr>
            <p:ph idx="1"/>
          </p:nvPr>
        </p:nvSpPr>
        <p:spPr/>
        <p:txBody>
          <a:bodyPr/>
          <a:lstStyle/>
          <a:p>
            <a:r>
              <a:rPr lang="en-US"/>
              <a:t>Project Lead- Nicholas Meeks</a:t>
            </a:r>
          </a:p>
          <a:p>
            <a:r>
              <a:rPr lang="en-US"/>
              <a:t>Project Managers- Carol and </a:t>
            </a:r>
            <a:r>
              <a:rPr lang="en-US" err="1"/>
              <a:t>Lamese</a:t>
            </a:r>
            <a:endParaRPr lang="en-US"/>
          </a:p>
          <a:p>
            <a:r>
              <a:rPr lang="en-US"/>
              <a:t>Data Analysts- Jason and William</a:t>
            </a:r>
          </a:p>
          <a:p>
            <a:r>
              <a:rPr lang="en-US"/>
              <a:t>Data Engineers/Developers – Dom and Ryan</a:t>
            </a:r>
          </a:p>
          <a:p>
            <a:endParaRPr lang="en-US"/>
          </a:p>
          <a:p>
            <a:endParaRPr lang="en-US"/>
          </a:p>
        </p:txBody>
      </p:sp>
    </p:spTree>
    <p:extLst>
      <p:ext uri="{BB962C8B-B14F-4D97-AF65-F5344CB8AC3E}">
        <p14:creationId xmlns:p14="http://schemas.microsoft.com/office/powerpoint/2010/main" val="363229544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202B6-A20C-BAF3-624F-3D0936416747}"/>
              </a:ext>
            </a:extLst>
          </p:cNvPr>
          <p:cNvSpPr>
            <a:spLocks noGrp="1"/>
          </p:cNvSpPr>
          <p:nvPr>
            <p:ph type="title"/>
          </p:nvPr>
        </p:nvSpPr>
        <p:spPr/>
        <p:txBody>
          <a:bodyPr/>
          <a:lstStyle/>
          <a:p>
            <a:r>
              <a:rPr lang="en-US"/>
              <a:t>Problem Statement</a:t>
            </a:r>
          </a:p>
        </p:txBody>
      </p:sp>
      <p:sp>
        <p:nvSpPr>
          <p:cNvPr id="3" name="Content Placeholder 2">
            <a:extLst>
              <a:ext uri="{FF2B5EF4-FFF2-40B4-BE49-F238E27FC236}">
                <a16:creationId xmlns:a16="http://schemas.microsoft.com/office/drawing/2014/main" id="{D1BD5F8B-B7F0-018F-A1A2-3BC29599E755}"/>
              </a:ext>
            </a:extLst>
          </p:cNvPr>
          <p:cNvSpPr>
            <a:spLocks noGrp="1"/>
          </p:cNvSpPr>
          <p:nvPr>
            <p:ph idx="1"/>
          </p:nvPr>
        </p:nvSpPr>
        <p:spPr>
          <a:xfrm>
            <a:off x="1261872" y="1828801"/>
            <a:ext cx="8595360" cy="1184366"/>
          </a:xfrm>
        </p:spPr>
        <p:txBody>
          <a:bodyPr/>
          <a:lstStyle/>
          <a:p>
            <a:r>
              <a:rPr lang="en-US" err="1"/>
              <a:t>Caladan</a:t>
            </a:r>
            <a:r>
              <a:rPr lang="en-US"/>
              <a:t> has not been affected by Covid-19 so we have been tasked to determine what are the two most effective policies in curbing the spread of Covid-19. </a:t>
            </a:r>
          </a:p>
        </p:txBody>
      </p:sp>
    </p:spTree>
    <p:extLst>
      <p:ext uri="{BB962C8B-B14F-4D97-AF65-F5344CB8AC3E}">
        <p14:creationId xmlns:p14="http://schemas.microsoft.com/office/powerpoint/2010/main" val="2043189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2D91B-2C5B-980E-4723-2E3469E77D71}"/>
              </a:ext>
            </a:extLst>
          </p:cNvPr>
          <p:cNvSpPr>
            <a:spLocks noGrp="1"/>
          </p:cNvSpPr>
          <p:nvPr>
            <p:ph type="title"/>
          </p:nvPr>
        </p:nvSpPr>
        <p:spPr>
          <a:xfrm>
            <a:off x="913794" y="651787"/>
            <a:ext cx="10353762" cy="970450"/>
          </a:xfrm>
        </p:spPr>
        <p:txBody>
          <a:bodyPr/>
          <a:lstStyle/>
          <a:p>
            <a:r>
              <a:rPr lang="en-US"/>
              <a:t>Visualizations</a:t>
            </a:r>
          </a:p>
        </p:txBody>
      </p:sp>
      <p:pic>
        <p:nvPicPr>
          <p:cNvPr id="20" name="Content Placeholder 19" descr="Schoolhouse with solid fill">
            <a:extLst>
              <a:ext uri="{FF2B5EF4-FFF2-40B4-BE49-F238E27FC236}">
                <a16:creationId xmlns:a16="http://schemas.microsoft.com/office/drawing/2014/main" id="{483F9FB5-2D1F-F589-2A01-C8C2CB5CC520}"/>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53544" y="1329826"/>
            <a:ext cx="2099174" cy="2099174"/>
          </a:xfrm>
        </p:spPr>
      </p:pic>
      <p:pic>
        <p:nvPicPr>
          <p:cNvPr id="22" name="Graphic 21" descr="Money with solid fill">
            <a:extLst>
              <a:ext uri="{FF2B5EF4-FFF2-40B4-BE49-F238E27FC236}">
                <a16:creationId xmlns:a16="http://schemas.microsoft.com/office/drawing/2014/main" id="{5DDC0707-F3E6-100F-7B0D-89B2B19F28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92466" y="1573871"/>
            <a:ext cx="1611084" cy="1611084"/>
          </a:xfrm>
          <a:prstGeom prst="rect">
            <a:avLst/>
          </a:prstGeom>
        </p:spPr>
      </p:pic>
      <p:sp>
        <p:nvSpPr>
          <p:cNvPr id="23" name="TextBox 22">
            <a:extLst>
              <a:ext uri="{FF2B5EF4-FFF2-40B4-BE49-F238E27FC236}">
                <a16:creationId xmlns:a16="http://schemas.microsoft.com/office/drawing/2014/main" id="{8A0A7482-E32A-B009-D85F-BA843DF35C65}"/>
              </a:ext>
            </a:extLst>
          </p:cNvPr>
          <p:cNvSpPr txBox="1"/>
          <p:nvPr/>
        </p:nvSpPr>
        <p:spPr>
          <a:xfrm>
            <a:off x="2937083" y="3244334"/>
            <a:ext cx="2238322" cy="375958"/>
          </a:xfrm>
          <a:prstGeom prst="rect">
            <a:avLst/>
          </a:prstGeom>
          <a:noFill/>
        </p:spPr>
        <p:txBody>
          <a:bodyPr wrap="square" rtlCol="0">
            <a:spAutoFit/>
          </a:bodyPr>
          <a:lstStyle/>
          <a:p>
            <a:r>
              <a:rPr lang="en-US"/>
              <a:t>Full School Closing</a:t>
            </a:r>
          </a:p>
        </p:txBody>
      </p:sp>
      <p:sp>
        <p:nvSpPr>
          <p:cNvPr id="24" name="TextBox 23">
            <a:extLst>
              <a:ext uri="{FF2B5EF4-FFF2-40B4-BE49-F238E27FC236}">
                <a16:creationId xmlns:a16="http://schemas.microsoft.com/office/drawing/2014/main" id="{F9785980-62D1-430B-FA59-613A2FB41FE2}"/>
              </a:ext>
            </a:extLst>
          </p:cNvPr>
          <p:cNvSpPr txBox="1"/>
          <p:nvPr/>
        </p:nvSpPr>
        <p:spPr>
          <a:xfrm>
            <a:off x="6825013" y="3244334"/>
            <a:ext cx="2278511" cy="375958"/>
          </a:xfrm>
          <a:prstGeom prst="rect">
            <a:avLst/>
          </a:prstGeom>
          <a:noFill/>
        </p:spPr>
        <p:txBody>
          <a:bodyPr wrap="square" rtlCol="0">
            <a:spAutoFit/>
          </a:bodyPr>
          <a:lstStyle/>
          <a:p>
            <a:r>
              <a:rPr lang="en-US"/>
              <a:t>No Income Support</a:t>
            </a:r>
          </a:p>
        </p:txBody>
      </p:sp>
      <p:pic>
        <p:nvPicPr>
          <p:cNvPr id="26" name="Graphic 25" descr="First aid kit with solid fill">
            <a:extLst>
              <a:ext uri="{FF2B5EF4-FFF2-40B4-BE49-F238E27FC236}">
                <a16:creationId xmlns:a16="http://schemas.microsoft.com/office/drawing/2014/main" id="{0275B7E9-7DBE-FA4C-FB05-B35C891A830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63111" y="3803265"/>
            <a:ext cx="1855129" cy="1855129"/>
          </a:xfrm>
          <a:prstGeom prst="rect">
            <a:avLst/>
          </a:prstGeom>
        </p:spPr>
      </p:pic>
      <p:pic>
        <p:nvPicPr>
          <p:cNvPr id="28" name="Graphic 27" descr="Thermometer with solid fill">
            <a:extLst>
              <a:ext uri="{FF2B5EF4-FFF2-40B4-BE49-F238E27FC236}">
                <a16:creationId xmlns:a16="http://schemas.microsoft.com/office/drawing/2014/main" id="{D9349659-148F-CD60-5BDF-885B6F2BD83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25691" y="3803265"/>
            <a:ext cx="1733005" cy="1855129"/>
          </a:xfrm>
          <a:prstGeom prst="rect">
            <a:avLst/>
          </a:prstGeom>
        </p:spPr>
      </p:pic>
      <p:pic>
        <p:nvPicPr>
          <p:cNvPr id="30" name="Graphic 29" descr="Globe with solid fill">
            <a:extLst>
              <a:ext uri="{FF2B5EF4-FFF2-40B4-BE49-F238E27FC236}">
                <a16:creationId xmlns:a16="http://schemas.microsoft.com/office/drawing/2014/main" id="{D3CBD0F2-0397-F88B-6702-3989B2AAC8D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800531" y="3803265"/>
            <a:ext cx="1855129" cy="1855129"/>
          </a:xfrm>
          <a:prstGeom prst="rect">
            <a:avLst/>
          </a:prstGeom>
        </p:spPr>
      </p:pic>
      <p:sp>
        <p:nvSpPr>
          <p:cNvPr id="31" name="TextBox 30">
            <a:extLst>
              <a:ext uri="{FF2B5EF4-FFF2-40B4-BE49-F238E27FC236}">
                <a16:creationId xmlns:a16="http://schemas.microsoft.com/office/drawing/2014/main" id="{80042F7C-1C7E-9FF1-8113-3F7319D3574A}"/>
              </a:ext>
            </a:extLst>
          </p:cNvPr>
          <p:cNvSpPr txBox="1"/>
          <p:nvPr/>
        </p:nvSpPr>
        <p:spPr>
          <a:xfrm>
            <a:off x="1367329" y="5836881"/>
            <a:ext cx="2999827" cy="369332"/>
          </a:xfrm>
          <a:prstGeom prst="rect">
            <a:avLst/>
          </a:prstGeom>
          <a:noFill/>
        </p:spPr>
        <p:txBody>
          <a:bodyPr wrap="square" rtlCol="0">
            <a:spAutoFit/>
          </a:bodyPr>
          <a:lstStyle/>
          <a:p>
            <a:r>
              <a:rPr lang="en-US"/>
              <a:t>Number of Land Borders</a:t>
            </a:r>
          </a:p>
        </p:txBody>
      </p:sp>
      <p:sp>
        <p:nvSpPr>
          <p:cNvPr id="32" name="TextBox 31">
            <a:extLst>
              <a:ext uri="{FF2B5EF4-FFF2-40B4-BE49-F238E27FC236}">
                <a16:creationId xmlns:a16="http://schemas.microsoft.com/office/drawing/2014/main" id="{001A9706-B8C1-0BA8-8C1F-B8FFF2EB1B7D}"/>
              </a:ext>
            </a:extLst>
          </p:cNvPr>
          <p:cNvSpPr txBox="1"/>
          <p:nvPr/>
        </p:nvSpPr>
        <p:spPr>
          <a:xfrm>
            <a:off x="4879263" y="5836881"/>
            <a:ext cx="2899902" cy="369332"/>
          </a:xfrm>
          <a:prstGeom prst="rect">
            <a:avLst/>
          </a:prstGeom>
          <a:noFill/>
        </p:spPr>
        <p:txBody>
          <a:bodyPr wrap="square" rtlCol="0">
            <a:spAutoFit/>
          </a:bodyPr>
          <a:lstStyle/>
          <a:p>
            <a:r>
              <a:rPr lang="en-US"/>
              <a:t>Healthcare Investment</a:t>
            </a:r>
          </a:p>
        </p:txBody>
      </p:sp>
      <p:sp>
        <p:nvSpPr>
          <p:cNvPr id="33" name="TextBox 32">
            <a:extLst>
              <a:ext uri="{FF2B5EF4-FFF2-40B4-BE49-F238E27FC236}">
                <a16:creationId xmlns:a16="http://schemas.microsoft.com/office/drawing/2014/main" id="{4893078A-EEB8-7CC6-6490-35E0C22F19A7}"/>
              </a:ext>
            </a:extLst>
          </p:cNvPr>
          <p:cNvSpPr txBox="1"/>
          <p:nvPr/>
        </p:nvSpPr>
        <p:spPr>
          <a:xfrm>
            <a:off x="8247015" y="5830311"/>
            <a:ext cx="2648163" cy="375958"/>
          </a:xfrm>
          <a:prstGeom prst="rect">
            <a:avLst/>
          </a:prstGeom>
          <a:noFill/>
        </p:spPr>
        <p:txBody>
          <a:bodyPr wrap="square" rtlCol="0">
            <a:spAutoFit/>
          </a:bodyPr>
          <a:lstStyle/>
          <a:p>
            <a:r>
              <a:rPr lang="en-US"/>
              <a:t>Average Temperature</a:t>
            </a:r>
          </a:p>
        </p:txBody>
      </p:sp>
    </p:spTree>
    <p:extLst>
      <p:ext uri="{BB962C8B-B14F-4D97-AF65-F5344CB8AC3E}">
        <p14:creationId xmlns:p14="http://schemas.microsoft.com/office/powerpoint/2010/main" val="71256393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4A89C-C12E-E845-6FA4-3202B6A9E471}"/>
              </a:ext>
            </a:extLst>
          </p:cNvPr>
          <p:cNvSpPr>
            <a:spLocks noGrp="1"/>
          </p:cNvSpPr>
          <p:nvPr>
            <p:ph type="title"/>
          </p:nvPr>
        </p:nvSpPr>
        <p:spPr/>
        <p:txBody>
          <a:bodyPr/>
          <a:lstStyle/>
          <a:p>
            <a:r>
              <a:rPr lang="en-US"/>
              <a:t>Data Architecture For Reliability</a:t>
            </a:r>
          </a:p>
        </p:txBody>
      </p:sp>
      <p:pic>
        <p:nvPicPr>
          <p:cNvPr id="6" name="Content Placeholder 5" descr="A screen shot of a computer&#10;&#10;Description automatically generated">
            <a:extLst>
              <a:ext uri="{FF2B5EF4-FFF2-40B4-BE49-F238E27FC236}">
                <a16:creationId xmlns:a16="http://schemas.microsoft.com/office/drawing/2014/main" id="{0A391B71-BF09-DC4C-0DA3-A2C343669199}"/>
              </a:ext>
            </a:extLst>
          </p:cNvPr>
          <p:cNvPicPr>
            <a:picLocks noGrp="1" noChangeAspect="1"/>
          </p:cNvPicPr>
          <p:nvPr>
            <p:ph idx="1"/>
          </p:nvPr>
        </p:nvPicPr>
        <p:blipFill>
          <a:blip r:embed="rId3"/>
          <a:stretch>
            <a:fillRect/>
          </a:stretch>
        </p:blipFill>
        <p:spPr>
          <a:xfrm>
            <a:off x="1263634" y="1945612"/>
            <a:ext cx="8851489" cy="3940501"/>
          </a:xfrm>
        </p:spPr>
      </p:pic>
    </p:spTree>
    <p:extLst>
      <p:ext uri="{BB962C8B-B14F-4D97-AF65-F5344CB8AC3E}">
        <p14:creationId xmlns:p14="http://schemas.microsoft.com/office/powerpoint/2010/main" val="329079804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B52BF-0893-4E2F-6FE5-6F9D79FD9F24}"/>
              </a:ext>
            </a:extLst>
          </p:cNvPr>
          <p:cNvSpPr>
            <a:spLocks noGrp="1"/>
          </p:cNvSpPr>
          <p:nvPr>
            <p:ph type="title"/>
          </p:nvPr>
        </p:nvSpPr>
        <p:spPr/>
        <p:txBody>
          <a:bodyPr/>
          <a:lstStyle/>
          <a:p>
            <a:r>
              <a:rPr lang="en-US"/>
              <a:t>Schema Breakdown</a:t>
            </a:r>
          </a:p>
        </p:txBody>
      </p:sp>
      <p:pic>
        <p:nvPicPr>
          <p:cNvPr id="6" name="Content Placeholder 5" descr="A diagram of a policy&#10;&#10;Description automatically generated">
            <a:extLst>
              <a:ext uri="{FF2B5EF4-FFF2-40B4-BE49-F238E27FC236}">
                <a16:creationId xmlns:a16="http://schemas.microsoft.com/office/drawing/2014/main" id="{0E2A5DE3-5998-26EA-C7AF-435DD17411A7}"/>
              </a:ext>
            </a:extLst>
          </p:cNvPr>
          <p:cNvPicPr>
            <a:picLocks noGrp="1" noChangeAspect="1"/>
          </p:cNvPicPr>
          <p:nvPr>
            <p:ph idx="1"/>
          </p:nvPr>
        </p:nvPicPr>
        <p:blipFill>
          <a:blip r:embed="rId2"/>
          <a:stretch>
            <a:fillRect/>
          </a:stretch>
        </p:blipFill>
        <p:spPr>
          <a:xfrm>
            <a:off x="2463538" y="1826887"/>
            <a:ext cx="6657993" cy="4722398"/>
          </a:xfrm>
        </p:spPr>
      </p:pic>
    </p:spTree>
    <p:extLst>
      <p:ext uri="{BB962C8B-B14F-4D97-AF65-F5344CB8AC3E}">
        <p14:creationId xmlns:p14="http://schemas.microsoft.com/office/powerpoint/2010/main" val="327883302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A2EED-1E7A-1FD0-BD7A-0A69A48FE3C2}"/>
              </a:ext>
            </a:extLst>
          </p:cNvPr>
          <p:cNvSpPr>
            <a:spLocks noGrp="1"/>
          </p:cNvSpPr>
          <p:nvPr>
            <p:ph type="title"/>
          </p:nvPr>
        </p:nvSpPr>
        <p:spPr/>
        <p:txBody>
          <a:bodyPr/>
          <a:lstStyle/>
          <a:p>
            <a:r>
              <a:rPr lang="en-US"/>
              <a:t>Thank You!</a:t>
            </a:r>
          </a:p>
        </p:txBody>
      </p:sp>
      <p:sp>
        <p:nvSpPr>
          <p:cNvPr id="3" name="Content Placeholder 2">
            <a:extLst>
              <a:ext uri="{FF2B5EF4-FFF2-40B4-BE49-F238E27FC236}">
                <a16:creationId xmlns:a16="http://schemas.microsoft.com/office/drawing/2014/main" id="{C91A0F6C-9EBB-FD15-A389-4594A8970673}"/>
              </a:ext>
            </a:extLst>
          </p:cNvPr>
          <p:cNvSpPr>
            <a:spLocks noGrp="1"/>
          </p:cNvSpPr>
          <p:nvPr>
            <p:ph idx="1"/>
          </p:nvPr>
        </p:nvSpPr>
        <p:spPr>
          <a:xfrm>
            <a:off x="1262742" y="2128298"/>
            <a:ext cx="7532915" cy="574766"/>
          </a:xfrm>
        </p:spPr>
        <p:txBody>
          <a:bodyPr/>
          <a:lstStyle/>
          <a:p>
            <a:pPr marL="36900" indent="0">
              <a:buNone/>
            </a:pPr>
            <a:r>
              <a:rPr lang="en-US"/>
              <a:t>Special thanks to Professor </a:t>
            </a:r>
            <a:r>
              <a:rPr lang="en-US" err="1"/>
              <a:t>Seferlis</a:t>
            </a:r>
            <a:r>
              <a:rPr lang="en-US"/>
              <a:t> and our project leader Shubham</a:t>
            </a:r>
          </a:p>
        </p:txBody>
      </p:sp>
    </p:spTree>
    <p:extLst>
      <p:ext uri="{BB962C8B-B14F-4D97-AF65-F5344CB8AC3E}">
        <p14:creationId xmlns:p14="http://schemas.microsoft.com/office/powerpoint/2010/main" val="3558339177"/>
      </p:ext>
    </p:extLst>
  </p:cSld>
  <p:clrMapOvr>
    <a:masterClrMapping/>
  </p:clrMapOvr>
  <p:transition spd="slow">
    <p:push dir="u"/>
  </p:transition>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Application>Microsoft Office PowerPoint</Application>
  <PresentationFormat>Widescreen</PresentationFormat>
  <Slides>7</Slides>
  <Notes>1</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View</vt:lpstr>
      <vt:lpstr>Caladan 2021 Covid-19 Preparation Plan</vt:lpstr>
      <vt:lpstr>Roles</vt:lpstr>
      <vt:lpstr>Problem Statement</vt:lpstr>
      <vt:lpstr>Visualizations</vt:lpstr>
      <vt:lpstr>Data Architecture For Reliability</vt:lpstr>
      <vt:lpstr>Schema Breakdown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Caladan 2021 Covid-19 Preparation Plan</dc:title>
  <dc:creator>Ryan Chase</dc:creator>
  <cp:revision>1</cp:revision>
  <dcterms:created xsi:type="dcterms:W3CDTF">2023-12-20T00:52:17Z</dcterms:created>
  <dcterms:modified xsi:type="dcterms:W3CDTF">2023-12-20T16:28:03Z</dcterms:modified>
</cp:coreProperties>
</file>