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FD818-F0C1-054B-9AEB-838DB4039F78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9F91-87CF-2548-8CB9-4D42C08BE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Compact Force Sensor for Paddling Sports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Making analyzing performance More Easily accessible</a:t>
            </a:r>
          </a:p>
          <a:p>
            <a:endParaRPr lang="en-US" dirty="0"/>
          </a:p>
          <a:p>
            <a:r>
              <a:rPr lang="en-US" dirty="0" smtClean="0"/>
              <a:t>Ryan Chiang</a:t>
            </a:r>
          </a:p>
          <a:p>
            <a:r>
              <a:rPr lang="en-US" dirty="0" smtClean="0"/>
              <a:t>Update 4/17/2017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35926"/>
            <a:ext cx="9906000" cy="1477961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65071" y="1596718"/>
            <a:ext cx="4649783" cy="434337"/>
          </a:xfrm>
        </p:spPr>
        <p:txBody>
          <a:bodyPr/>
          <a:lstStyle/>
          <a:p>
            <a:r>
              <a:rPr lang="en-US" dirty="0" smtClean="0"/>
              <a:t>Paddle Sports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36462" y="2163115"/>
            <a:ext cx="4878392" cy="459394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Dragonboat</a:t>
            </a:r>
            <a:r>
              <a:rPr lang="en-US" dirty="0" smtClean="0"/>
              <a:t> (8 years)</a:t>
            </a:r>
          </a:p>
          <a:p>
            <a:pPr lvl="1"/>
            <a:r>
              <a:rPr lang="en-US" dirty="0" smtClean="0"/>
              <a:t>Paddling and Coaching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Kayak/Stand-up/Outrigger Canoe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1141411" y="1596718"/>
            <a:ext cx="4646602" cy="434337"/>
          </a:xfrm>
        </p:spPr>
        <p:txBody>
          <a:bodyPr/>
          <a:lstStyle/>
          <a:p>
            <a:r>
              <a:rPr lang="en-US" dirty="0" smtClean="0"/>
              <a:t>Education/Technical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62" y="2985468"/>
            <a:ext cx="4649782" cy="3099855"/>
          </a:xfr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909622" y="2163116"/>
            <a:ext cx="4878391" cy="4013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M.S. Electronic Circuits and Systems (UCSD)</a:t>
            </a:r>
          </a:p>
          <a:p>
            <a:r>
              <a:rPr lang="en-US" dirty="0" smtClean="0"/>
              <a:t>B.S. Electrical Engineering (UC Davis)</a:t>
            </a:r>
          </a:p>
          <a:p>
            <a:r>
              <a:rPr lang="en-US" dirty="0" smtClean="0"/>
              <a:t>Project Experience: Circuit </a:t>
            </a:r>
            <a:r>
              <a:rPr lang="en-US" dirty="0"/>
              <a:t>Prototyping, </a:t>
            </a:r>
            <a:r>
              <a:rPr lang="en-US" dirty="0" smtClean="0"/>
              <a:t>PCB Design, Microcontroller Programming, FPGA, CAD tools</a:t>
            </a:r>
          </a:p>
        </p:txBody>
      </p:sp>
    </p:spTree>
    <p:extLst>
      <p:ext uri="{BB962C8B-B14F-4D97-AF65-F5344CB8AC3E}">
        <p14:creationId xmlns:p14="http://schemas.microsoft.com/office/powerpoint/2010/main" val="861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</TotalTime>
  <Words>63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Trebuchet MS</vt:lpstr>
      <vt:lpstr>Tw Cen MT</vt:lpstr>
      <vt:lpstr>Arial</vt:lpstr>
      <vt:lpstr>Circuit</vt:lpstr>
      <vt:lpstr>Compact Force Sensor for Paddling Sports</vt:lpstr>
      <vt:lpstr>Background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Compact Force Sensor for Paddling Sports</dc:title>
  <dc:creator>Ryan N Chiang</dc:creator>
  <cp:lastModifiedBy>Ryan N Chiang</cp:lastModifiedBy>
  <cp:revision>4</cp:revision>
  <dcterms:created xsi:type="dcterms:W3CDTF">2017-04-17T04:03:05Z</dcterms:created>
  <dcterms:modified xsi:type="dcterms:W3CDTF">2017-04-17T05:08:25Z</dcterms:modified>
</cp:coreProperties>
</file>