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188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Brown" initials="KB" lastIdx="1" clrIdx="0">
    <p:extLst>
      <p:ext uri="{19B8F6BF-5375-455C-9EA6-DF929625EA0E}">
        <p15:presenceInfo xmlns:p15="http://schemas.microsoft.com/office/powerpoint/2012/main" userId="S::kebro@microsoft.com::245c0d57-6990-49da-ac3b-f7b96a34524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D6"/>
    <a:srgbClr val="53B9EB"/>
    <a:srgbClr val="55BAEC"/>
    <a:srgbClr val="52B8EB"/>
    <a:srgbClr val="BEBEBE"/>
    <a:srgbClr val="65C6F0"/>
    <a:srgbClr val="5DC0EE"/>
    <a:srgbClr val="5EC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5528A4-BBCB-4D6B-87CD-4186EDAEB0BE}" v="458" dt="2019-11-26T20:21:12.754"/>
    <p1510:client id="{7B972180-6BDF-0254-69E3-1F83720E5AC6}" v="1" dt="2019-12-20T17:37:25.740"/>
    <p1510:client id="{84682205-99E9-0EA4-7F03-48519305D5B6}" v="2" dt="2019-12-20T14:34:48.655"/>
    <p1510:client id="{8D88EA0F-2967-4810-ACAA-C8B354008CA6}" v="2" dt="2020-01-31T20:03:17.671"/>
    <p1510:client id="{D854F87D-79F6-468F-943B-E3A4944F9AF3}" v="1" dt="2019-12-03T16:29:51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59" autoAdjust="0"/>
  </p:normalViewPr>
  <p:slideViewPr>
    <p:cSldViewPr snapToGrid="0">
      <p:cViewPr varScale="1">
        <p:scale>
          <a:sx n="83" d="100"/>
          <a:sy n="83" d="100"/>
        </p:scale>
        <p:origin x="552" y="3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919B0-038B-4FE3-B329-5E281C19C34F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5CD49-0D86-4A5F-B1F3-6D0CA6CD7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59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604133" marR="0" lvl="0" indent="0" algn="l" defTabSz="96629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5/5/2020 7:46 PM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E0398C-84A4-40B1-A157-D8F098BA6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724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587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0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54C0EE">
                <a:lumMod val="90000"/>
                <a:lumOff val="10000"/>
              </a:srgbClr>
            </a:gs>
            <a:gs pos="100000">
              <a:srgbClr val="43ADE7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00FA2C3C-09D1-455C-B1B3-33C0B54783C2}"/>
              </a:ext>
            </a:extLst>
          </p:cNvPr>
          <p:cNvSpPr/>
          <p:nvPr/>
        </p:nvSpPr>
        <p:spPr bwMode="auto">
          <a:xfrm>
            <a:off x="828203" y="1134645"/>
            <a:ext cx="2196799" cy="5241938"/>
          </a:xfrm>
          <a:prstGeom prst="roundRect">
            <a:avLst>
              <a:gd name="adj" fmla="val 3308"/>
            </a:avLst>
          </a:prstGeom>
          <a:noFill/>
          <a:ln w="12700">
            <a:solidFill>
              <a:schemeClr val="bg2">
                <a:lumMod val="2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        </a:t>
            </a:r>
          </a:p>
        </p:txBody>
      </p:sp>
      <p:sp>
        <p:nvSpPr>
          <p:cNvPr id="73" name="Title 3">
            <a:extLst>
              <a:ext uri="{FF2B5EF4-FFF2-40B4-BE49-F238E27FC236}">
                <a16:creationId xmlns:a16="http://schemas.microsoft.com/office/drawing/2014/main" id="{2CD95619-A7ED-4B75-8D6B-074D4463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103174"/>
            <a:ext cx="7090166" cy="678494"/>
          </a:xfrm>
        </p:spPr>
        <p:txBody>
          <a:bodyPr/>
          <a:lstStyle/>
          <a:p>
            <a:r>
              <a:rPr lang="en-GB" sz="3600" dirty="0"/>
              <a:t>Contoso – Streaming dog walk events</a:t>
            </a:r>
          </a:p>
        </p:txBody>
      </p:sp>
      <p:sp>
        <p:nvSpPr>
          <p:cNvPr id="280" name="Rectangle: Rounded Corners 279">
            <a:extLst>
              <a:ext uri="{FF2B5EF4-FFF2-40B4-BE49-F238E27FC236}">
                <a16:creationId xmlns:a16="http://schemas.microsoft.com/office/drawing/2014/main" id="{F5A1459E-43A7-41A0-B91D-CD755280C4A8}"/>
              </a:ext>
            </a:extLst>
          </p:cNvPr>
          <p:cNvSpPr/>
          <p:nvPr/>
        </p:nvSpPr>
        <p:spPr bwMode="auto">
          <a:xfrm>
            <a:off x="7449595" y="1071631"/>
            <a:ext cx="3914202" cy="2357369"/>
          </a:xfrm>
          <a:prstGeom prst="roundRect">
            <a:avLst>
              <a:gd name="adj" fmla="val 3308"/>
            </a:avLst>
          </a:prstGeom>
          <a:noFill/>
          <a:ln w="12700">
            <a:solidFill>
              <a:schemeClr val="bg2">
                <a:lumMod val="2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        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D4860C5-8655-4C58-A2D9-A6F4E8AC4FCE}"/>
              </a:ext>
            </a:extLst>
          </p:cNvPr>
          <p:cNvSpPr txBox="1"/>
          <p:nvPr/>
        </p:nvSpPr>
        <p:spPr>
          <a:xfrm>
            <a:off x="1010978" y="904468"/>
            <a:ext cx="1497704" cy="455857"/>
          </a:xfrm>
          <a:prstGeom prst="rect">
            <a:avLst/>
          </a:prstGeom>
          <a:solidFill>
            <a:srgbClr val="5DC0EE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179285" tIns="143428" rIns="179285" bIns="143428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Aft>
                <a:spcPts val="600"/>
              </a:spcAft>
              <a:defRPr sz="16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Event Generation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353535"/>
                  </a:gs>
                  <a:gs pos="30000">
                    <a:srgbClr val="353535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C1C40217-BABA-4AAD-A66C-7448A75CD832}"/>
              </a:ext>
            </a:extLst>
          </p:cNvPr>
          <p:cNvSpPr/>
          <p:nvPr/>
        </p:nvSpPr>
        <p:spPr bwMode="auto">
          <a:xfrm>
            <a:off x="3207777" y="1134645"/>
            <a:ext cx="1761044" cy="5241938"/>
          </a:xfrm>
          <a:prstGeom prst="roundRect">
            <a:avLst>
              <a:gd name="adj" fmla="val 3308"/>
            </a:avLst>
          </a:prstGeom>
          <a:noFill/>
          <a:ln w="12700">
            <a:solidFill>
              <a:schemeClr val="bg2">
                <a:lumMod val="2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        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F15AD83-D671-4805-B34E-D7AE8078A06C}"/>
              </a:ext>
            </a:extLst>
          </p:cNvPr>
          <p:cNvSpPr txBox="1"/>
          <p:nvPr/>
        </p:nvSpPr>
        <p:spPr>
          <a:xfrm>
            <a:off x="3505192" y="904468"/>
            <a:ext cx="1169109" cy="455857"/>
          </a:xfrm>
          <a:prstGeom prst="rect">
            <a:avLst/>
          </a:prstGeom>
          <a:solidFill>
            <a:srgbClr val="5DC0EE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179285" tIns="143428" rIns="179285" bIns="143428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Aft>
                <a:spcPts val="600"/>
              </a:spcAft>
              <a:defRPr sz="16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Ingestion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353535"/>
                  </a:gs>
                  <a:gs pos="30000">
                    <a:srgbClr val="353535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140E069-3301-4912-B957-2371382DAC89}"/>
              </a:ext>
            </a:extLst>
          </p:cNvPr>
          <p:cNvSpPr txBox="1"/>
          <p:nvPr/>
        </p:nvSpPr>
        <p:spPr>
          <a:xfrm>
            <a:off x="763448" y="3847378"/>
            <a:ext cx="1362824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Pet sitter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31E9659-6CE2-46D4-BDDF-74F0D74E6CB0}"/>
              </a:ext>
            </a:extLst>
          </p:cNvPr>
          <p:cNvGrpSpPr/>
          <p:nvPr/>
        </p:nvGrpSpPr>
        <p:grpSpPr>
          <a:xfrm>
            <a:off x="926699" y="3024418"/>
            <a:ext cx="1036322" cy="1036322"/>
            <a:chOff x="926699" y="3024418"/>
            <a:chExt cx="1036322" cy="1036322"/>
          </a:xfrm>
        </p:grpSpPr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D04BBDAF-262B-4FD3-8C08-FF7E999CD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699" y="3024418"/>
              <a:ext cx="1036322" cy="1036322"/>
            </a:xfrm>
            <a:prstGeom prst="rect">
              <a:avLst/>
            </a:prstGeom>
          </p:spPr>
        </p:pic>
        <p:sp>
          <p:nvSpPr>
            <p:cNvPr id="127" name="boy" title="Icon of a man">
              <a:extLst>
                <a:ext uri="{FF2B5EF4-FFF2-40B4-BE49-F238E27FC236}">
                  <a16:creationId xmlns:a16="http://schemas.microsoft.com/office/drawing/2014/main" id="{A8E9975B-EB55-4A17-A0A8-F3391F35FE3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327796" y="3378714"/>
              <a:ext cx="241157" cy="313886"/>
            </a:xfrm>
            <a:custGeom>
              <a:avLst/>
              <a:gdLst>
                <a:gd name="T0" fmla="*/ 27 w 261"/>
                <a:gd name="T1" fmla="*/ 104 h 339"/>
                <a:gd name="T2" fmla="*/ 131 w 261"/>
                <a:gd name="T3" fmla="*/ 0 h 339"/>
                <a:gd name="T4" fmla="*/ 235 w 261"/>
                <a:gd name="T5" fmla="*/ 104 h 339"/>
                <a:gd name="T6" fmla="*/ 131 w 261"/>
                <a:gd name="T7" fmla="*/ 208 h 339"/>
                <a:gd name="T8" fmla="*/ 27 w 261"/>
                <a:gd name="T9" fmla="*/ 104 h 339"/>
                <a:gd name="T10" fmla="*/ 261 w 261"/>
                <a:gd name="T11" fmla="*/ 339 h 339"/>
                <a:gd name="T12" fmla="*/ 131 w 261"/>
                <a:gd name="T13" fmla="*/ 208 h 339"/>
                <a:gd name="T14" fmla="*/ 0 w 261"/>
                <a:gd name="T15" fmla="*/ 339 h 339"/>
                <a:gd name="T16" fmla="*/ 74 w 261"/>
                <a:gd name="T17" fmla="*/ 221 h 339"/>
                <a:gd name="T18" fmla="*/ 131 w 261"/>
                <a:gd name="T19" fmla="*/ 274 h 339"/>
                <a:gd name="T20" fmla="*/ 187 w 261"/>
                <a:gd name="T21" fmla="*/ 221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1" h="339">
                  <a:moveTo>
                    <a:pt x="27" y="104"/>
                  </a:moveTo>
                  <a:cubicBezTo>
                    <a:pt x="27" y="47"/>
                    <a:pt x="73" y="0"/>
                    <a:pt x="131" y="0"/>
                  </a:cubicBezTo>
                  <a:cubicBezTo>
                    <a:pt x="188" y="0"/>
                    <a:pt x="235" y="47"/>
                    <a:pt x="235" y="104"/>
                  </a:cubicBezTo>
                  <a:cubicBezTo>
                    <a:pt x="235" y="162"/>
                    <a:pt x="188" y="208"/>
                    <a:pt x="131" y="208"/>
                  </a:cubicBezTo>
                  <a:cubicBezTo>
                    <a:pt x="73" y="208"/>
                    <a:pt x="27" y="162"/>
                    <a:pt x="27" y="104"/>
                  </a:cubicBezTo>
                  <a:close/>
                  <a:moveTo>
                    <a:pt x="261" y="339"/>
                  </a:moveTo>
                  <a:cubicBezTo>
                    <a:pt x="261" y="267"/>
                    <a:pt x="203" y="208"/>
                    <a:pt x="131" y="208"/>
                  </a:cubicBezTo>
                  <a:cubicBezTo>
                    <a:pt x="59" y="208"/>
                    <a:pt x="0" y="267"/>
                    <a:pt x="0" y="339"/>
                  </a:cubicBezTo>
                  <a:moveTo>
                    <a:pt x="74" y="221"/>
                  </a:moveTo>
                  <a:cubicBezTo>
                    <a:pt x="131" y="274"/>
                    <a:pt x="131" y="274"/>
                    <a:pt x="131" y="274"/>
                  </a:cubicBezTo>
                  <a:cubicBezTo>
                    <a:pt x="187" y="221"/>
                    <a:pt x="187" y="221"/>
                    <a:pt x="187" y="221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GB"/>
              </a:defPPr>
              <a:lvl1pPr algn="ctr" rtl="0" fontAlgn="base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9725" algn="ctr" rtl="0" fontAlgn="base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9449" algn="ctr" rtl="0" fontAlgn="base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19174" algn="ctr" rtl="0" fontAlgn="base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58898" algn="ctr" rtl="0" fontAlgn="base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98623" algn="l" defTabSz="1079449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38348" algn="l" defTabSz="1079449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78072" algn="l" defTabSz="1079449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17797" algn="l" defTabSz="1079449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ED2339D8-D8A8-4922-A6F5-60FC50E067DC}"/>
              </a:ext>
            </a:extLst>
          </p:cNvPr>
          <p:cNvSpPr/>
          <p:nvPr/>
        </p:nvSpPr>
        <p:spPr bwMode="auto">
          <a:xfrm>
            <a:off x="5151596" y="1134645"/>
            <a:ext cx="2054342" cy="5241938"/>
          </a:xfrm>
          <a:prstGeom prst="roundRect">
            <a:avLst>
              <a:gd name="adj" fmla="val 3308"/>
            </a:avLst>
          </a:prstGeom>
          <a:noFill/>
          <a:ln w="12700">
            <a:solidFill>
              <a:schemeClr val="bg2">
                <a:lumMod val="2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        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4E664F4-8DD3-42B0-96FF-2862BF804858}"/>
              </a:ext>
            </a:extLst>
          </p:cNvPr>
          <p:cNvSpPr txBox="1"/>
          <p:nvPr/>
        </p:nvSpPr>
        <p:spPr>
          <a:xfrm>
            <a:off x="5449011" y="904468"/>
            <a:ext cx="1423373" cy="455857"/>
          </a:xfrm>
          <a:prstGeom prst="rect">
            <a:avLst/>
          </a:prstGeom>
          <a:solidFill>
            <a:srgbClr val="5DC0EE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179285" tIns="143428" rIns="179285" bIns="143428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Aft>
                <a:spcPts val="600"/>
              </a:spcAft>
              <a:defRPr sz="16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Enrichment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0E5BE23-81A3-41F0-A703-4BF1BE80ECBB}"/>
              </a:ext>
            </a:extLst>
          </p:cNvPr>
          <p:cNvSpPr txBox="1"/>
          <p:nvPr/>
        </p:nvSpPr>
        <p:spPr>
          <a:xfrm>
            <a:off x="8539747" y="904468"/>
            <a:ext cx="2054342" cy="455857"/>
          </a:xfrm>
          <a:prstGeom prst="rect">
            <a:avLst/>
          </a:prstGeom>
          <a:solidFill>
            <a:srgbClr val="5DC0EE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179285" tIns="143428" rIns="179285" bIns="143428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Aft>
                <a:spcPts val="600"/>
              </a:spcAft>
              <a:defRPr sz="16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Presentation / Persistence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ED25AD1-07CA-4CA7-9867-B068B8594F88}"/>
              </a:ext>
            </a:extLst>
          </p:cNvPr>
          <p:cNvGrpSpPr/>
          <p:nvPr/>
        </p:nvGrpSpPr>
        <p:grpSpPr>
          <a:xfrm>
            <a:off x="5629724" y="4825057"/>
            <a:ext cx="1036322" cy="1036322"/>
            <a:chOff x="4552872" y="2173790"/>
            <a:chExt cx="1036322" cy="1036322"/>
          </a:xfrm>
        </p:grpSpPr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B2E9D1B3-A9DB-4A62-9B4E-BDDF3CC2E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872" y="2173790"/>
              <a:ext cx="1036322" cy="1036322"/>
            </a:xfrm>
            <a:prstGeom prst="rect">
              <a:avLst/>
            </a:prstGeom>
          </p:spPr>
        </p:pic>
        <p:pic>
          <p:nvPicPr>
            <p:cNvPr id="133" name="Graphic 132">
              <a:extLst>
                <a:ext uri="{FF2B5EF4-FFF2-40B4-BE49-F238E27FC236}">
                  <a16:creationId xmlns:a16="http://schemas.microsoft.com/office/drawing/2014/main" id="{FFDF1F67-F952-4446-BA32-3B7ABAA2D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00631" y="2509809"/>
              <a:ext cx="337294" cy="337294"/>
            </a:xfrm>
            <a:prstGeom prst="rect">
              <a:avLst/>
            </a:prstGeom>
          </p:spPr>
        </p:pic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52668048-8C43-447A-B33F-39B35E8A6202}"/>
              </a:ext>
            </a:extLst>
          </p:cNvPr>
          <p:cNvSpPr txBox="1"/>
          <p:nvPr/>
        </p:nvSpPr>
        <p:spPr>
          <a:xfrm>
            <a:off x="7834990" y="138046"/>
            <a:ext cx="1621685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Future extensions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FA50EAF-B28D-49D1-9EE2-1BFC5E687967}"/>
              </a:ext>
            </a:extLst>
          </p:cNvPr>
          <p:cNvGrpSpPr/>
          <p:nvPr/>
        </p:nvGrpSpPr>
        <p:grpSpPr>
          <a:xfrm>
            <a:off x="3473775" y="3024418"/>
            <a:ext cx="1036322" cy="1036322"/>
            <a:chOff x="3473775" y="3024418"/>
            <a:chExt cx="1036322" cy="1036322"/>
          </a:xfrm>
        </p:grpSpPr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BA074E5B-1441-4758-8520-42FC93C1C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3775" y="3024418"/>
              <a:ext cx="1036322" cy="1036322"/>
            </a:xfrm>
            <a:prstGeom prst="rect">
              <a:avLst/>
            </a:prstGeom>
          </p:spPr>
        </p:pic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988D575-3AF8-4F9C-BCBE-22BC860BE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91274" y="3341917"/>
              <a:ext cx="401324" cy="401324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0AA193F-7D31-49D1-B3E3-B4A5516A4343}"/>
              </a:ext>
            </a:extLst>
          </p:cNvPr>
          <p:cNvGrpSpPr/>
          <p:nvPr/>
        </p:nvGrpSpPr>
        <p:grpSpPr>
          <a:xfrm>
            <a:off x="5629724" y="3024418"/>
            <a:ext cx="1036322" cy="1036322"/>
            <a:chOff x="5629724" y="3024418"/>
            <a:chExt cx="1036322" cy="1036322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86D43087-2D3A-46CC-A8F7-C88EB174F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9724" y="3024418"/>
              <a:ext cx="1036322" cy="1036322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8CAA2B64-195A-4011-B88A-6A09AE5C8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14816" y="3309510"/>
              <a:ext cx="466138" cy="466138"/>
            </a:xfrm>
            <a:prstGeom prst="rect">
              <a:avLst/>
            </a:prstGeom>
          </p:spPr>
        </p:pic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7BA25015-4B65-46BF-9DB1-B9F2A8065338}"/>
              </a:ext>
            </a:extLst>
          </p:cNvPr>
          <p:cNvSpPr txBox="1"/>
          <p:nvPr/>
        </p:nvSpPr>
        <p:spPr>
          <a:xfrm>
            <a:off x="3304073" y="3847378"/>
            <a:ext cx="1362824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Event hub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34D2D51-0D8C-4B24-812C-6414BDE45EDB}"/>
              </a:ext>
            </a:extLst>
          </p:cNvPr>
          <p:cNvSpPr txBox="1"/>
          <p:nvPr/>
        </p:nvSpPr>
        <p:spPr>
          <a:xfrm>
            <a:off x="5466473" y="3847378"/>
            <a:ext cx="1362824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Streaming job</a:t>
            </a:r>
          </a:p>
        </p:txBody>
      </p:sp>
      <p:cxnSp>
        <p:nvCxnSpPr>
          <p:cNvPr id="165" name="Straight Arrow Connector 225">
            <a:extLst>
              <a:ext uri="{FF2B5EF4-FFF2-40B4-BE49-F238E27FC236}">
                <a16:creationId xmlns:a16="http://schemas.microsoft.com/office/drawing/2014/main" id="{09A01FBF-C9F5-4111-A115-63ED9402650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57924" y="4558251"/>
            <a:ext cx="574657" cy="1755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225">
            <a:extLst>
              <a:ext uri="{FF2B5EF4-FFF2-40B4-BE49-F238E27FC236}">
                <a16:creationId xmlns:a16="http://schemas.microsoft.com/office/drawing/2014/main" id="{D889CDD3-836C-4E44-A6CC-00BFDD8A47F0}"/>
              </a:ext>
            </a:extLst>
          </p:cNvPr>
          <p:cNvCxnSpPr>
            <a:cxnSpLocks/>
            <a:stCxn id="171" idx="3"/>
            <a:endCxn id="140" idx="1"/>
          </p:cNvCxnSpPr>
          <p:nvPr/>
        </p:nvCxnSpPr>
        <p:spPr>
          <a:xfrm>
            <a:off x="3015051" y="3542579"/>
            <a:ext cx="458724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3D2851B-8109-4111-BAA7-C5AD2B66CDF1}"/>
              </a:ext>
            </a:extLst>
          </p:cNvPr>
          <p:cNvGrpSpPr/>
          <p:nvPr/>
        </p:nvGrpSpPr>
        <p:grpSpPr>
          <a:xfrm>
            <a:off x="5629724" y="1491367"/>
            <a:ext cx="1036322" cy="1036322"/>
            <a:chOff x="5629724" y="1491367"/>
            <a:chExt cx="1036322" cy="1036322"/>
          </a:xfrm>
        </p:grpSpPr>
        <p:pic>
          <p:nvPicPr>
            <p:cNvPr id="209" name="Picture 208">
              <a:extLst>
                <a:ext uri="{FF2B5EF4-FFF2-40B4-BE49-F238E27FC236}">
                  <a16:creationId xmlns:a16="http://schemas.microsoft.com/office/drawing/2014/main" id="{FAC983A6-7359-443B-845C-CCF16FC29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9724" y="1491367"/>
              <a:ext cx="1036322" cy="1036322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A932CF02-D3CE-4658-B39B-FC61EDB89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939771" y="1801414"/>
              <a:ext cx="416229" cy="416229"/>
            </a:xfrm>
            <a:prstGeom prst="rect">
              <a:avLst/>
            </a:prstGeom>
          </p:spPr>
        </p:pic>
      </p:grpSp>
      <p:pic>
        <p:nvPicPr>
          <p:cNvPr id="235" name="Graphic 234">
            <a:extLst>
              <a:ext uri="{FF2B5EF4-FFF2-40B4-BE49-F238E27FC236}">
                <a16:creationId xmlns:a16="http://schemas.microsoft.com/office/drawing/2014/main" id="{471A2465-6958-431D-8829-1E7ED88C40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09526" y="3158105"/>
            <a:ext cx="216340" cy="216340"/>
          </a:xfrm>
          <a:prstGeom prst="rect">
            <a:avLst/>
          </a:prstGeom>
        </p:spPr>
      </p:pic>
      <p:pic>
        <p:nvPicPr>
          <p:cNvPr id="237" name="Graphic 236">
            <a:extLst>
              <a:ext uri="{FF2B5EF4-FFF2-40B4-BE49-F238E27FC236}">
                <a16:creationId xmlns:a16="http://schemas.microsoft.com/office/drawing/2014/main" id="{2B213873-19E2-4FE7-81A4-19511CC61C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615713" y="3143085"/>
            <a:ext cx="216340" cy="21634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748E894-547D-4817-B095-15CAA9B7DD1A}"/>
              </a:ext>
            </a:extLst>
          </p:cNvPr>
          <p:cNvGrpSpPr/>
          <p:nvPr/>
        </p:nvGrpSpPr>
        <p:grpSpPr>
          <a:xfrm>
            <a:off x="1978729" y="3024418"/>
            <a:ext cx="1036322" cy="1036322"/>
            <a:chOff x="1978729" y="3024418"/>
            <a:chExt cx="1036322" cy="1036322"/>
          </a:xfrm>
        </p:grpSpPr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5B18F35B-FFCD-484F-820A-01751972E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8729" y="3024418"/>
              <a:ext cx="1036322" cy="1036322"/>
            </a:xfrm>
            <a:prstGeom prst="rect">
              <a:avLst/>
            </a:prstGeom>
          </p:spPr>
        </p:pic>
        <p:pic>
          <p:nvPicPr>
            <p:cNvPr id="251" name="Graphic 250">
              <a:extLst>
                <a:ext uri="{FF2B5EF4-FFF2-40B4-BE49-F238E27FC236}">
                  <a16:creationId xmlns:a16="http://schemas.microsoft.com/office/drawing/2014/main" id="{B1363812-0E3E-4A9B-80DE-A625810DF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334035" y="3379724"/>
              <a:ext cx="325710" cy="325710"/>
            </a:xfrm>
            <a:prstGeom prst="rect">
              <a:avLst/>
            </a:prstGeom>
          </p:spPr>
        </p:pic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9E66FD02-4F7F-4EC0-B033-2A3E759FE253}"/>
              </a:ext>
            </a:extLst>
          </p:cNvPr>
          <p:cNvSpPr txBox="1"/>
          <p:nvPr/>
        </p:nvSpPr>
        <p:spPr>
          <a:xfrm>
            <a:off x="1778493" y="3867506"/>
            <a:ext cx="1362824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Event Generator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(command line emulator)</a:t>
            </a:r>
          </a:p>
        </p:txBody>
      </p:sp>
      <p:cxnSp>
        <p:nvCxnSpPr>
          <p:cNvPr id="208" name="Straight Arrow Connector 225">
            <a:extLst>
              <a:ext uri="{FF2B5EF4-FFF2-40B4-BE49-F238E27FC236}">
                <a16:creationId xmlns:a16="http://schemas.microsoft.com/office/drawing/2014/main" id="{718861C1-095A-4604-92DB-6E9F81469CCC}"/>
              </a:ext>
            </a:extLst>
          </p:cNvPr>
          <p:cNvCxnSpPr>
            <a:cxnSpLocks/>
            <a:stCxn id="140" idx="3"/>
            <a:endCxn id="142" idx="1"/>
          </p:cNvCxnSpPr>
          <p:nvPr/>
        </p:nvCxnSpPr>
        <p:spPr>
          <a:xfrm>
            <a:off x="4510097" y="3542579"/>
            <a:ext cx="1119627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1A05E702-60F2-460D-BC9E-4A37135E08E1}"/>
              </a:ext>
            </a:extLst>
          </p:cNvPr>
          <p:cNvSpPr txBox="1"/>
          <p:nvPr/>
        </p:nvSpPr>
        <p:spPr>
          <a:xfrm>
            <a:off x="5536617" y="2265512"/>
            <a:ext cx="1362824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History of processed ids</a:t>
            </a: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CBD43B0-4ED3-4E28-ADD8-782B2F060DDB}"/>
              </a:ext>
            </a:extLst>
          </p:cNvPr>
          <p:cNvGrpSpPr/>
          <p:nvPr/>
        </p:nvGrpSpPr>
        <p:grpSpPr>
          <a:xfrm>
            <a:off x="7682311" y="1545853"/>
            <a:ext cx="1036322" cy="1036322"/>
            <a:chOff x="4552872" y="2173790"/>
            <a:chExt cx="1036322" cy="1036322"/>
          </a:xfrm>
        </p:grpSpPr>
        <p:pic>
          <p:nvPicPr>
            <p:cNvPr id="257" name="Picture 256">
              <a:extLst>
                <a:ext uri="{FF2B5EF4-FFF2-40B4-BE49-F238E27FC236}">
                  <a16:creationId xmlns:a16="http://schemas.microsoft.com/office/drawing/2014/main" id="{DBF96900-7A93-4485-945B-29A3CE485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872" y="2173790"/>
              <a:ext cx="1036322" cy="1036322"/>
            </a:xfrm>
            <a:prstGeom prst="rect">
              <a:avLst/>
            </a:prstGeom>
          </p:spPr>
        </p:pic>
        <p:pic>
          <p:nvPicPr>
            <p:cNvPr id="258" name="Graphic 257">
              <a:extLst>
                <a:ext uri="{FF2B5EF4-FFF2-40B4-BE49-F238E27FC236}">
                  <a16:creationId xmlns:a16="http://schemas.microsoft.com/office/drawing/2014/main" id="{6FF5BAC1-48C2-43B0-95B4-C19611480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00631" y="2509809"/>
              <a:ext cx="337294" cy="337294"/>
            </a:xfrm>
            <a:prstGeom prst="rect">
              <a:avLst/>
            </a:prstGeom>
          </p:spPr>
        </p:pic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3E8C948C-676D-426E-ACEA-4A060E3070ED}"/>
              </a:ext>
            </a:extLst>
          </p:cNvPr>
          <p:cNvSpPr txBox="1"/>
          <p:nvPr/>
        </p:nvSpPr>
        <p:spPr>
          <a:xfrm>
            <a:off x="5445118" y="5688364"/>
            <a:ext cx="1362824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Reference data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9BCF2CDE-EBFB-4189-9419-C6E1F18296D4}"/>
              </a:ext>
            </a:extLst>
          </p:cNvPr>
          <p:cNvGrpSpPr/>
          <p:nvPr/>
        </p:nvGrpSpPr>
        <p:grpSpPr>
          <a:xfrm>
            <a:off x="8771679" y="4220708"/>
            <a:ext cx="1036322" cy="1036322"/>
            <a:chOff x="3473775" y="3024418"/>
            <a:chExt cx="1036322" cy="1036322"/>
          </a:xfrm>
        </p:grpSpPr>
        <p:pic>
          <p:nvPicPr>
            <p:cNvPr id="261" name="Picture 260">
              <a:extLst>
                <a:ext uri="{FF2B5EF4-FFF2-40B4-BE49-F238E27FC236}">
                  <a16:creationId xmlns:a16="http://schemas.microsoft.com/office/drawing/2014/main" id="{530376FE-09AB-4654-A651-78888929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3775" y="3024418"/>
              <a:ext cx="1036322" cy="1036322"/>
            </a:xfrm>
            <a:prstGeom prst="rect">
              <a:avLst/>
            </a:prstGeom>
          </p:spPr>
        </p:pic>
        <p:pic>
          <p:nvPicPr>
            <p:cNvPr id="262" name="Graphic 261">
              <a:extLst>
                <a:ext uri="{FF2B5EF4-FFF2-40B4-BE49-F238E27FC236}">
                  <a16:creationId xmlns:a16="http://schemas.microsoft.com/office/drawing/2014/main" id="{D485F758-8FF1-4B09-AA88-E5EC73E04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91274" y="3341917"/>
              <a:ext cx="401324" cy="401324"/>
            </a:xfrm>
            <a:prstGeom prst="rect">
              <a:avLst/>
            </a:prstGeom>
          </p:spPr>
        </p:pic>
      </p:grpSp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93053F02-3433-4C26-9BB0-5C360AFC5F22}"/>
              </a:ext>
            </a:extLst>
          </p:cNvPr>
          <p:cNvSpPr/>
          <p:nvPr/>
        </p:nvSpPr>
        <p:spPr bwMode="auto">
          <a:xfrm>
            <a:off x="7449595" y="3999606"/>
            <a:ext cx="3914202" cy="2357369"/>
          </a:xfrm>
          <a:prstGeom prst="roundRect">
            <a:avLst>
              <a:gd name="adj" fmla="val 3308"/>
            </a:avLst>
          </a:prstGeom>
          <a:noFill/>
          <a:ln w="12700">
            <a:solidFill>
              <a:schemeClr val="bg2">
                <a:lumMod val="2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        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18B13DD8-D639-4C0E-BB28-20132B024F58}"/>
              </a:ext>
            </a:extLst>
          </p:cNvPr>
          <p:cNvSpPr txBox="1"/>
          <p:nvPr/>
        </p:nvSpPr>
        <p:spPr>
          <a:xfrm>
            <a:off x="8238902" y="3794342"/>
            <a:ext cx="2523834" cy="455857"/>
          </a:xfrm>
          <a:prstGeom prst="rect">
            <a:avLst/>
          </a:prstGeom>
          <a:solidFill>
            <a:srgbClr val="5DC0EE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179285" tIns="143428" rIns="179285" bIns="143428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Aft>
                <a:spcPts val="600"/>
              </a:spcAft>
              <a:defRPr sz="16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Additional streaming processing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353535"/>
                  </a:gs>
                  <a:gs pos="30000">
                    <a:srgbClr val="353535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6947837D-18E4-499F-8E6E-ED75CD5DFF42}"/>
              </a:ext>
            </a:extLst>
          </p:cNvPr>
          <p:cNvSpPr txBox="1"/>
          <p:nvPr/>
        </p:nvSpPr>
        <p:spPr>
          <a:xfrm>
            <a:off x="8603590" y="5060502"/>
            <a:ext cx="1362824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Event hub</a:t>
            </a:r>
          </a:p>
        </p:txBody>
      </p:sp>
      <p:cxnSp>
        <p:nvCxnSpPr>
          <p:cNvPr id="271" name="Straight Arrow Connector 225">
            <a:extLst>
              <a:ext uri="{FF2B5EF4-FFF2-40B4-BE49-F238E27FC236}">
                <a16:creationId xmlns:a16="http://schemas.microsoft.com/office/drawing/2014/main" id="{1D6D06DC-1527-4CFD-93C1-EF53E1CF915C}"/>
              </a:ext>
            </a:extLst>
          </p:cNvPr>
          <p:cNvCxnSpPr>
            <a:cxnSpLocks/>
          </p:cNvCxnSpPr>
          <p:nvPr/>
        </p:nvCxnSpPr>
        <p:spPr>
          <a:xfrm>
            <a:off x="6144375" y="2779087"/>
            <a:ext cx="0" cy="366258"/>
          </a:xfrm>
          <a:prstGeom prst="straightConnector1">
            <a:avLst/>
          </a:prstGeom>
          <a:ln w="38100">
            <a:solidFill>
              <a:schemeClr val="bg2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4E58D1D-DD67-4AF3-A8CF-B5ADC2206B58}"/>
              </a:ext>
            </a:extLst>
          </p:cNvPr>
          <p:cNvGrpSpPr/>
          <p:nvPr/>
        </p:nvGrpSpPr>
        <p:grpSpPr>
          <a:xfrm>
            <a:off x="10276031" y="1545853"/>
            <a:ext cx="1036322" cy="1036322"/>
            <a:chOff x="8761211" y="1784611"/>
            <a:chExt cx="1036322" cy="1036322"/>
          </a:xfrm>
        </p:grpSpPr>
        <p:pic>
          <p:nvPicPr>
            <p:cNvPr id="273" name="Picture 272">
              <a:extLst>
                <a:ext uri="{FF2B5EF4-FFF2-40B4-BE49-F238E27FC236}">
                  <a16:creationId xmlns:a16="http://schemas.microsoft.com/office/drawing/2014/main" id="{57CBEE40-A900-491E-BE4B-E842078A2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211" y="1784611"/>
              <a:ext cx="1036322" cy="1036322"/>
            </a:xfrm>
            <a:prstGeom prst="rect">
              <a:avLst/>
            </a:prstGeom>
          </p:spPr>
        </p:pic>
        <p:pic>
          <p:nvPicPr>
            <p:cNvPr id="54" name="Picture 53" descr="A close up of a logo&#10;&#10;Description automatically generated">
              <a:extLst>
                <a:ext uri="{FF2B5EF4-FFF2-40B4-BE49-F238E27FC236}">
                  <a16:creationId xmlns:a16="http://schemas.microsoft.com/office/drawing/2014/main" id="{12C64C51-7D56-4B87-BCBA-E89D3E1BF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9930" y="2103330"/>
              <a:ext cx="398885" cy="398885"/>
            </a:xfrm>
            <a:prstGeom prst="rect">
              <a:avLst/>
            </a:prstGeom>
          </p:spPr>
        </p:pic>
      </p:grpSp>
      <p:sp>
        <p:nvSpPr>
          <p:cNvPr id="275" name="TextBox 274">
            <a:extLst>
              <a:ext uri="{FF2B5EF4-FFF2-40B4-BE49-F238E27FC236}">
                <a16:creationId xmlns:a16="http://schemas.microsoft.com/office/drawing/2014/main" id="{2D8294A2-577E-440B-982B-297B69426526}"/>
              </a:ext>
            </a:extLst>
          </p:cNvPr>
          <p:cNvSpPr txBox="1"/>
          <p:nvPr/>
        </p:nvSpPr>
        <p:spPr>
          <a:xfrm>
            <a:off x="10164065" y="2534619"/>
            <a:ext cx="1362824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Streaming dashboard</a:t>
            </a: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3AC528C7-8ACD-4038-8E39-E194B63F998F}"/>
              </a:ext>
            </a:extLst>
          </p:cNvPr>
          <p:cNvGrpSpPr/>
          <p:nvPr/>
        </p:nvGrpSpPr>
        <p:grpSpPr>
          <a:xfrm>
            <a:off x="8979171" y="1545853"/>
            <a:ext cx="1036322" cy="1036322"/>
            <a:chOff x="4552872" y="2173790"/>
            <a:chExt cx="1036322" cy="1036322"/>
          </a:xfrm>
        </p:grpSpPr>
        <p:pic>
          <p:nvPicPr>
            <p:cNvPr id="277" name="Picture 276">
              <a:extLst>
                <a:ext uri="{FF2B5EF4-FFF2-40B4-BE49-F238E27FC236}">
                  <a16:creationId xmlns:a16="http://schemas.microsoft.com/office/drawing/2014/main" id="{573D1AF2-84E7-45E0-BEDA-203A6D862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872" y="2173790"/>
              <a:ext cx="1036322" cy="1036322"/>
            </a:xfrm>
            <a:prstGeom prst="rect">
              <a:avLst/>
            </a:prstGeom>
          </p:spPr>
        </p:pic>
        <p:pic>
          <p:nvPicPr>
            <p:cNvPr id="278" name="Graphic 277">
              <a:extLst>
                <a:ext uri="{FF2B5EF4-FFF2-40B4-BE49-F238E27FC236}">
                  <a16:creationId xmlns:a16="http://schemas.microsoft.com/office/drawing/2014/main" id="{F395A9E8-FE8E-4DF0-88C7-B17F96430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00631" y="2509809"/>
              <a:ext cx="337294" cy="337294"/>
            </a:xfrm>
            <a:prstGeom prst="rect">
              <a:avLst/>
            </a:prstGeom>
          </p:spPr>
        </p:pic>
      </p:grpSp>
      <p:sp>
        <p:nvSpPr>
          <p:cNvPr id="279" name="TextBox 278">
            <a:extLst>
              <a:ext uri="{FF2B5EF4-FFF2-40B4-BE49-F238E27FC236}">
                <a16:creationId xmlns:a16="http://schemas.microsoft.com/office/drawing/2014/main" id="{09D11C6D-3A7E-4A91-86D3-DF31E1E248B6}"/>
              </a:ext>
            </a:extLst>
          </p:cNvPr>
          <p:cNvSpPr txBox="1"/>
          <p:nvPr/>
        </p:nvSpPr>
        <p:spPr>
          <a:xfrm>
            <a:off x="8840685" y="2534619"/>
            <a:ext cx="1362824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Augmented data</a:t>
            </a:r>
          </a:p>
        </p:txBody>
      </p:sp>
      <p:cxnSp>
        <p:nvCxnSpPr>
          <p:cNvPr id="281" name="Straight Arrow Connector 225">
            <a:extLst>
              <a:ext uri="{FF2B5EF4-FFF2-40B4-BE49-F238E27FC236}">
                <a16:creationId xmlns:a16="http://schemas.microsoft.com/office/drawing/2014/main" id="{C817158C-1438-4492-BFCA-3CCA93A4C10A}"/>
              </a:ext>
            </a:extLst>
          </p:cNvPr>
          <p:cNvCxnSpPr>
            <a:cxnSpLocks/>
            <a:endCxn id="261" idx="1"/>
          </p:cNvCxnSpPr>
          <p:nvPr/>
        </p:nvCxnSpPr>
        <p:spPr>
          <a:xfrm>
            <a:off x="6683728" y="3627921"/>
            <a:ext cx="2087951" cy="1110948"/>
          </a:xfrm>
          <a:prstGeom prst="straightConnector1">
            <a:avLst/>
          </a:prstGeom>
          <a:ln w="38100">
            <a:solidFill>
              <a:schemeClr val="bg2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25">
            <a:extLst>
              <a:ext uri="{FF2B5EF4-FFF2-40B4-BE49-F238E27FC236}">
                <a16:creationId xmlns:a16="http://schemas.microsoft.com/office/drawing/2014/main" id="{E1DE4202-5A6E-4662-8759-C4AA6C574527}"/>
              </a:ext>
            </a:extLst>
          </p:cNvPr>
          <p:cNvCxnSpPr>
            <a:cxnSpLocks/>
            <a:stCxn id="142" idx="3"/>
            <a:endCxn id="305" idx="2"/>
          </p:cNvCxnSpPr>
          <p:nvPr/>
        </p:nvCxnSpPr>
        <p:spPr>
          <a:xfrm flipV="1">
            <a:off x="6666046" y="3147870"/>
            <a:ext cx="1570687" cy="394709"/>
          </a:xfrm>
          <a:prstGeom prst="bentConnector2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25">
            <a:extLst>
              <a:ext uri="{FF2B5EF4-FFF2-40B4-BE49-F238E27FC236}">
                <a16:creationId xmlns:a16="http://schemas.microsoft.com/office/drawing/2014/main" id="{8E8868C4-935F-4AA8-A2B9-81093703B9D9}"/>
              </a:ext>
            </a:extLst>
          </p:cNvPr>
          <p:cNvCxnSpPr>
            <a:cxnSpLocks/>
            <a:stCxn id="142" idx="3"/>
            <a:endCxn id="279" idx="2"/>
          </p:cNvCxnSpPr>
          <p:nvPr/>
        </p:nvCxnSpPr>
        <p:spPr>
          <a:xfrm flipV="1">
            <a:off x="6666046" y="3162483"/>
            <a:ext cx="2856051" cy="380096"/>
          </a:xfrm>
          <a:prstGeom prst="bentConnector2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25">
            <a:extLst>
              <a:ext uri="{FF2B5EF4-FFF2-40B4-BE49-F238E27FC236}">
                <a16:creationId xmlns:a16="http://schemas.microsoft.com/office/drawing/2014/main" id="{C373EE3A-F757-4462-AF31-EBD946FD3CC2}"/>
              </a:ext>
            </a:extLst>
          </p:cNvPr>
          <p:cNvCxnSpPr>
            <a:cxnSpLocks/>
            <a:stCxn id="142" idx="3"/>
            <a:endCxn id="275" idx="2"/>
          </p:cNvCxnSpPr>
          <p:nvPr/>
        </p:nvCxnSpPr>
        <p:spPr>
          <a:xfrm flipV="1">
            <a:off x="6666046" y="3162483"/>
            <a:ext cx="4179431" cy="380096"/>
          </a:xfrm>
          <a:prstGeom prst="bentConnector2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2951408-C400-48C9-A858-6F4FE54FFF6D}"/>
              </a:ext>
            </a:extLst>
          </p:cNvPr>
          <p:cNvGrpSpPr/>
          <p:nvPr/>
        </p:nvGrpSpPr>
        <p:grpSpPr>
          <a:xfrm>
            <a:off x="7695600" y="5062828"/>
            <a:ext cx="1036322" cy="1036322"/>
            <a:chOff x="10327316" y="4621884"/>
            <a:chExt cx="1036322" cy="1036322"/>
          </a:xfrm>
        </p:grpSpPr>
        <p:pic>
          <p:nvPicPr>
            <p:cNvPr id="292" name="Picture 291">
              <a:extLst>
                <a:ext uri="{FF2B5EF4-FFF2-40B4-BE49-F238E27FC236}">
                  <a16:creationId xmlns:a16="http://schemas.microsoft.com/office/drawing/2014/main" id="{546FB59E-C05C-4DAC-9D1D-945D927E1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16" y="4621884"/>
              <a:ext cx="1036322" cy="1036322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0238E847-E957-4A6C-82E6-BE69D2E33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0619717" y="4914285"/>
              <a:ext cx="451521" cy="451521"/>
            </a:xfrm>
            <a:prstGeom prst="rect">
              <a:avLst/>
            </a:prstGeom>
          </p:spPr>
        </p:pic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6C85D33E-8209-4C0B-88D3-07687A1F592F}"/>
              </a:ext>
            </a:extLst>
          </p:cNvPr>
          <p:cNvSpPr txBox="1"/>
          <p:nvPr/>
        </p:nvSpPr>
        <p:spPr>
          <a:xfrm>
            <a:off x="7514680" y="5825776"/>
            <a:ext cx="1362824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Logic app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6F8B509-E154-404A-A9F6-9EC506BB602E}"/>
              </a:ext>
            </a:extLst>
          </p:cNvPr>
          <p:cNvGrpSpPr/>
          <p:nvPr/>
        </p:nvGrpSpPr>
        <p:grpSpPr>
          <a:xfrm>
            <a:off x="9918054" y="5062828"/>
            <a:ext cx="1036322" cy="1036322"/>
            <a:chOff x="10203509" y="4311733"/>
            <a:chExt cx="1036322" cy="1036322"/>
          </a:xfrm>
        </p:grpSpPr>
        <p:pic>
          <p:nvPicPr>
            <p:cNvPr id="296" name="Picture 295">
              <a:extLst>
                <a:ext uri="{FF2B5EF4-FFF2-40B4-BE49-F238E27FC236}">
                  <a16:creationId xmlns:a16="http://schemas.microsoft.com/office/drawing/2014/main" id="{6A1CC80D-D379-458C-B883-84F845E9D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3509" y="4311733"/>
              <a:ext cx="1036322" cy="1036322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ACE598E6-4864-471C-8186-0E7C126DC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0518928" y="4627152"/>
              <a:ext cx="405485" cy="405485"/>
            </a:xfrm>
            <a:prstGeom prst="rect">
              <a:avLst/>
            </a:prstGeom>
          </p:spPr>
        </p:pic>
      </p:grpSp>
      <p:sp>
        <p:nvSpPr>
          <p:cNvPr id="298" name="TextBox 297">
            <a:extLst>
              <a:ext uri="{FF2B5EF4-FFF2-40B4-BE49-F238E27FC236}">
                <a16:creationId xmlns:a16="http://schemas.microsoft.com/office/drawing/2014/main" id="{8130FF1E-DC21-4954-A7AE-4A41BF1476DD}"/>
              </a:ext>
            </a:extLst>
          </p:cNvPr>
          <p:cNvSpPr txBox="1"/>
          <p:nvPr/>
        </p:nvSpPr>
        <p:spPr>
          <a:xfrm>
            <a:off x="9750738" y="5825776"/>
            <a:ext cx="1362824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Functions</a:t>
            </a:r>
          </a:p>
        </p:txBody>
      </p:sp>
      <p:cxnSp>
        <p:nvCxnSpPr>
          <p:cNvPr id="299" name="Straight Arrow Connector 225">
            <a:extLst>
              <a:ext uri="{FF2B5EF4-FFF2-40B4-BE49-F238E27FC236}">
                <a16:creationId xmlns:a16="http://schemas.microsoft.com/office/drawing/2014/main" id="{B33E40FC-9D35-42AC-8345-5ED212978DEE}"/>
              </a:ext>
            </a:extLst>
          </p:cNvPr>
          <p:cNvCxnSpPr>
            <a:cxnSpLocks/>
          </p:cNvCxnSpPr>
          <p:nvPr/>
        </p:nvCxnSpPr>
        <p:spPr>
          <a:xfrm flipH="1">
            <a:off x="8439523" y="4905290"/>
            <a:ext cx="399919" cy="323873"/>
          </a:xfrm>
          <a:prstGeom prst="straightConnector1">
            <a:avLst/>
          </a:prstGeom>
          <a:ln w="38100">
            <a:solidFill>
              <a:schemeClr val="bg2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25">
            <a:extLst>
              <a:ext uri="{FF2B5EF4-FFF2-40B4-BE49-F238E27FC236}">
                <a16:creationId xmlns:a16="http://schemas.microsoft.com/office/drawing/2014/main" id="{E8FE0ADA-E4E3-481D-9CDE-0F7EB2B7360B}"/>
              </a:ext>
            </a:extLst>
          </p:cNvPr>
          <p:cNvCxnSpPr>
            <a:cxnSpLocks/>
          </p:cNvCxnSpPr>
          <p:nvPr/>
        </p:nvCxnSpPr>
        <p:spPr>
          <a:xfrm>
            <a:off x="9687248" y="5013147"/>
            <a:ext cx="387812" cy="323959"/>
          </a:xfrm>
          <a:prstGeom prst="straightConnector1">
            <a:avLst/>
          </a:prstGeom>
          <a:ln w="38100">
            <a:solidFill>
              <a:schemeClr val="bg2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" name="Picture 302">
            <a:extLst>
              <a:ext uri="{FF2B5EF4-FFF2-40B4-BE49-F238E27FC236}">
                <a16:creationId xmlns:a16="http://schemas.microsoft.com/office/drawing/2014/main" id="{023C259C-BB72-423E-A171-0749276DD0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910" y="109798"/>
            <a:ext cx="518161" cy="518161"/>
          </a:xfrm>
          <a:prstGeom prst="rect">
            <a:avLst/>
          </a:prstGeom>
        </p:spPr>
      </p:pic>
      <p:sp>
        <p:nvSpPr>
          <p:cNvPr id="305" name="TextBox 304">
            <a:extLst>
              <a:ext uri="{FF2B5EF4-FFF2-40B4-BE49-F238E27FC236}">
                <a16:creationId xmlns:a16="http://schemas.microsoft.com/office/drawing/2014/main" id="{2610CBE8-BCDF-4288-9376-0AABCD457AC0}"/>
              </a:ext>
            </a:extLst>
          </p:cNvPr>
          <p:cNvSpPr txBox="1"/>
          <p:nvPr/>
        </p:nvSpPr>
        <p:spPr>
          <a:xfrm>
            <a:off x="7555321" y="2520006"/>
            <a:ext cx="1362824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Missing reference data</a:t>
            </a:r>
          </a:p>
        </p:txBody>
      </p:sp>
      <p:pic>
        <p:nvPicPr>
          <p:cNvPr id="307" name="Picture 306">
            <a:extLst>
              <a:ext uri="{FF2B5EF4-FFF2-40B4-BE49-F238E27FC236}">
                <a16:creationId xmlns:a16="http://schemas.microsoft.com/office/drawing/2014/main" id="{0F6A544D-EDA0-477E-8CFF-6EF8D912AE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490" y="109798"/>
            <a:ext cx="518161" cy="518161"/>
          </a:xfrm>
          <a:prstGeom prst="rect">
            <a:avLst/>
          </a:prstGeom>
        </p:spPr>
      </p:pic>
      <p:sp>
        <p:nvSpPr>
          <p:cNvPr id="309" name="TextBox 308">
            <a:extLst>
              <a:ext uri="{FF2B5EF4-FFF2-40B4-BE49-F238E27FC236}">
                <a16:creationId xmlns:a16="http://schemas.microsoft.com/office/drawing/2014/main" id="{F2AB4393-A3DD-40ED-828E-0117A07610C4}"/>
              </a:ext>
            </a:extLst>
          </p:cNvPr>
          <p:cNvSpPr txBox="1"/>
          <p:nvPr/>
        </p:nvSpPr>
        <p:spPr>
          <a:xfrm>
            <a:off x="9662624" y="138046"/>
            <a:ext cx="1832358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Implemented in demo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2A854E9-19A9-4127-BC74-C4C3A47DFF82}"/>
              </a:ext>
            </a:extLst>
          </p:cNvPr>
          <p:cNvGrpSpPr/>
          <p:nvPr/>
        </p:nvGrpSpPr>
        <p:grpSpPr>
          <a:xfrm>
            <a:off x="2990385" y="2933449"/>
            <a:ext cx="437111" cy="544765"/>
            <a:chOff x="4743076" y="1479182"/>
            <a:chExt cx="437111" cy="544765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7E5C128-A411-40E5-9E90-85EEF02D61FB}"/>
                </a:ext>
              </a:extLst>
            </p:cNvPr>
            <p:cNvSpPr/>
            <p:nvPr/>
          </p:nvSpPr>
          <p:spPr bwMode="auto">
            <a:xfrm>
              <a:off x="4818087" y="1593598"/>
              <a:ext cx="315935" cy="315935"/>
            </a:xfrm>
            <a:prstGeom prst="ellipse">
              <a:avLst/>
            </a:prstGeom>
            <a:solidFill>
              <a:srgbClr val="E6A400"/>
            </a:solidFill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6C4F724-FB07-453E-9C21-5249B8A1C5A1}"/>
                </a:ext>
              </a:extLst>
            </p:cNvPr>
            <p:cNvSpPr txBox="1"/>
            <p:nvPr/>
          </p:nvSpPr>
          <p:spPr>
            <a:xfrm>
              <a:off x="4743076" y="1479182"/>
              <a:ext cx="437111" cy="544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E54F507-7EBE-496D-909F-C9031F922574}"/>
              </a:ext>
            </a:extLst>
          </p:cNvPr>
          <p:cNvGrpSpPr/>
          <p:nvPr/>
        </p:nvGrpSpPr>
        <p:grpSpPr>
          <a:xfrm>
            <a:off x="5419624" y="2890138"/>
            <a:ext cx="437111" cy="544765"/>
            <a:chOff x="4749527" y="1476820"/>
            <a:chExt cx="437111" cy="544765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6641408-A95E-46A6-B7EA-7FEF6CF72DE4}"/>
                </a:ext>
              </a:extLst>
            </p:cNvPr>
            <p:cNvSpPr/>
            <p:nvPr/>
          </p:nvSpPr>
          <p:spPr bwMode="auto">
            <a:xfrm>
              <a:off x="4818087" y="1593598"/>
              <a:ext cx="315935" cy="315935"/>
            </a:xfrm>
            <a:prstGeom prst="ellipse">
              <a:avLst/>
            </a:prstGeom>
            <a:solidFill>
              <a:srgbClr val="E6A400"/>
            </a:solidFill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7D1A54A-7787-4371-AA24-CCC446B818CD}"/>
                </a:ext>
              </a:extLst>
            </p:cNvPr>
            <p:cNvSpPr txBox="1"/>
            <p:nvPr/>
          </p:nvSpPr>
          <p:spPr>
            <a:xfrm>
              <a:off x="4749527" y="1476820"/>
              <a:ext cx="437111" cy="544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A839F36-FA1A-4CA6-8668-1DCAA2DFB379}"/>
              </a:ext>
            </a:extLst>
          </p:cNvPr>
          <p:cNvGrpSpPr/>
          <p:nvPr/>
        </p:nvGrpSpPr>
        <p:grpSpPr>
          <a:xfrm>
            <a:off x="5221424" y="1368895"/>
            <a:ext cx="833510" cy="517065"/>
            <a:chOff x="4546031" y="1491823"/>
            <a:chExt cx="833510" cy="517065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87F789E-741F-470D-A026-5C7542129DB8}"/>
                </a:ext>
              </a:extLst>
            </p:cNvPr>
            <p:cNvSpPr/>
            <p:nvPr/>
          </p:nvSpPr>
          <p:spPr bwMode="auto">
            <a:xfrm>
              <a:off x="4818087" y="1593598"/>
              <a:ext cx="315935" cy="315935"/>
            </a:xfrm>
            <a:prstGeom prst="ellipse">
              <a:avLst/>
            </a:prstGeom>
            <a:solidFill>
              <a:srgbClr val="E6A400"/>
            </a:solidFill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1717752-63E1-4DB9-849A-9342CC5CE369}"/>
                </a:ext>
              </a:extLst>
            </p:cNvPr>
            <p:cNvSpPr txBox="1"/>
            <p:nvPr/>
          </p:nvSpPr>
          <p:spPr>
            <a:xfrm>
              <a:off x="4546031" y="1491823"/>
              <a:ext cx="833510" cy="5170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2a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AB40F77-F44C-4869-AAF0-CFD009FAFDC3}"/>
              </a:ext>
            </a:extLst>
          </p:cNvPr>
          <p:cNvGrpSpPr/>
          <p:nvPr/>
        </p:nvGrpSpPr>
        <p:grpSpPr>
          <a:xfrm>
            <a:off x="5419624" y="4631226"/>
            <a:ext cx="437111" cy="544765"/>
            <a:chOff x="4749527" y="1476820"/>
            <a:chExt cx="437111" cy="544765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E4CF055-B434-4812-AA20-BC8546EE8C96}"/>
                </a:ext>
              </a:extLst>
            </p:cNvPr>
            <p:cNvSpPr/>
            <p:nvPr/>
          </p:nvSpPr>
          <p:spPr bwMode="auto">
            <a:xfrm>
              <a:off x="4818087" y="1593598"/>
              <a:ext cx="315935" cy="315935"/>
            </a:xfrm>
            <a:prstGeom prst="ellipse">
              <a:avLst/>
            </a:prstGeom>
            <a:solidFill>
              <a:srgbClr val="E6A400"/>
            </a:solidFill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027F3B2-813A-4122-9CFC-2C2B0D3CBE03}"/>
                </a:ext>
              </a:extLst>
            </p:cNvPr>
            <p:cNvSpPr txBox="1"/>
            <p:nvPr/>
          </p:nvSpPr>
          <p:spPr>
            <a:xfrm>
              <a:off x="4749527" y="1476820"/>
              <a:ext cx="437111" cy="544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AB37691-A9DE-482D-8185-44CD89D81046}"/>
              </a:ext>
            </a:extLst>
          </p:cNvPr>
          <p:cNvGrpSpPr/>
          <p:nvPr/>
        </p:nvGrpSpPr>
        <p:grpSpPr>
          <a:xfrm>
            <a:off x="8473317" y="2947201"/>
            <a:ext cx="437111" cy="544765"/>
            <a:chOff x="4749527" y="1476820"/>
            <a:chExt cx="437111" cy="544765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B18F583-D51F-43F7-9015-91B37183C3AE}"/>
                </a:ext>
              </a:extLst>
            </p:cNvPr>
            <p:cNvSpPr/>
            <p:nvPr/>
          </p:nvSpPr>
          <p:spPr bwMode="auto">
            <a:xfrm>
              <a:off x="4818087" y="1593598"/>
              <a:ext cx="315935" cy="315935"/>
            </a:xfrm>
            <a:prstGeom prst="ellipse">
              <a:avLst/>
            </a:prstGeom>
            <a:solidFill>
              <a:srgbClr val="E6A400"/>
            </a:solidFill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F395568-E88D-4B93-BD74-43CAD44E2C01}"/>
                </a:ext>
              </a:extLst>
            </p:cNvPr>
            <p:cNvSpPr txBox="1"/>
            <p:nvPr/>
          </p:nvSpPr>
          <p:spPr>
            <a:xfrm>
              <a:off x="4749527" y="1476820"/>
              <a:ext cx="437111" cy="544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565C0FA-2FA0-4303-840C-E4B7F7992782}"/>
              </a:ext>
            </a:extLst>
          </p:cNvPr>
          <p:cNvGrpSpPr/>
          <p:nvPr/>
        </p:nvGrpSpPr>
        <p:grpSpPr>
          <a:xfrm>
            <a:off x="9790271" y="2947201"/>
            <a:ext cx="437111" cy="544765"/>
            <a:chOff x="4749527" y="1476820"/>
            <a:chExt cx="437111" cy="544765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FA7FD4B-D8F2-4B09-80C8-7DBA0C9EF147}"/>
                </a:ext>
              </a:extLst>
            </p:cNvPr>
            <p:cNvSpPr/>
            <p:nvPr/>
          </p:nvSpPr>
          <p:spPr bwMode="auto">
            <a:xfrm>
              <a:off x="4818087" y="1593598"/>
              <a:ext cx="315935" cy="315935"/>
            </a:xfrm>
            <a:prstGeom prst="ellipse">
              <a:avLst/>
            </a:prstGeom>
            <a:solidFill>
              <a:srgbClr val="E6A400"/>
            </a:solidFill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C8A7770-30ED-431C-8BCB-886E09F25911}"/>
                </a:ext>
              </a:extLst>
            </p:cNvPr>
            <p:cNvSpPr txBox="1"/>
            <p:nvPr/>
          </p:nvSpPr>
          <p:spPr>
            <a:xfrm>
              <a:off x="4749527" y="1476820"/>
              <a:ext cx="437111" cy="544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5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069A36E-C16A-4A8A-8E34-121CD6916D7D}"/>
              </a:ext>
            </a:extLst>
          </p:cNvPr>
          <p:cNvGrpSpPr/>
          <p:nvPr/>
        </p:nvGrpSpPr>
        <p:grpSpPr>
          <a:xfrm>
            <a:off x="10886536" y="2947201"/>
            <a:ext cx="437111" cy="544765"/>
            <a:chOff x="4749527" y="1476820"/>
            <a:chExt cx="437111" cy="544765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68806CFA-067A-46FB-BBA2-BE4C4616D8FB}"/>
                </a:ext>
              </a:extLst>
            </p:cNvPr>
            <p:cNvSpPr/>
            <p:nvPr/>
          </p:nvSpPr>
          <p:spPr bwMode="auto">
            <a:xfrm>
              <a:off x="4818087" y="1593598"/>
              <a:ext cx="315935" cy="315935"/>
            </a:xfrm>
            <a:prstGeom prst="ellipse">
              <a:avLst/>
            </a:prstGeom>
            <a:solidFill>
              <a:srgbClr val="E6A400"/>
            </a:solidFill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F4073F7-4E7A-437E-ABF0-13F88E25F0FA}"/>
                </a:ext>
              </a:extLst>
            </p:cNvPr>
            <p:cNvSpPr txBox="1"/>
            <p:nvPr/>
          </p:nvSpPr>
          <p:spPr>
            <a:xfrm>
              <a:off x="4749527" y="1476820"/>
              <a:ext cx="437111" cy="544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6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FB9547D-AB92-4E70-B312-48F46827FD7D}"/>
              </a:ext>
            </a:extLst>
          </p:cNvPr>
          <p:cNvGrpSpPr/>
          <p:nvPr/>
        </p:nvGrpSpPr>
        <p:grpSpPr>
          <a:xfrm>
            <a:off x="9699498" y="4281425"/>
            <a:ext cx="437111" cy="544765"/>
            <a:chOff x="4749527" y="1476820"/>
            <a:chExt cx="437111" cy="544765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594D9322-3CCE-416D-8ED3-D540554E98B0}"/>
                </a:ext>
              </a:extLst>
            </p:cNvPr>
            <p:cNvSpPr/>
            <p:nvPr/>
          </p:nvSpPr>
          <p:spPr bwMode="auto">
            <a:xfrm>
              <a:off x="4818087" y="1593598"/>
              <a:ext cx="315935" cy="315935"/>
            </a:xfrm>
            <a:prstGeom prst="ellipse">
              <a:avLst/>
            </a:prstGeom>
            <a:solidFill>
              <a:srgbClr val="E6A400"/>
            </a:solidFill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7AD7CE4-67E7-449E-8980-76782C3E59B1}"/>
                </a:ext>
              </a:extLst>
            </p:cNvPr>
            <p:cNvSpPr txBox="1"/>
            <p:nvPr/>
          </p:nvSpPr>
          <p:spPr>
            <a:xfrm>
              <a:off x="4749527" y="1476820"/>
              <a:ext cx="437111" cy="544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234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73_Microsoft_Ready_Light_Template">
  <a:themeElements>
    <a:clrScheme name="Microsoft Ready Light">
      <a:dk1>
        <a:srgbClr val="353535"/>
      </a:dk1>
      <a:lt1>
        <a:srgbClr val="FFFFFF"/>
      </a:lt1>
      <a:dk2>
        <a:srgbClr val="002050"/>
      </a:dk2>
      <a:lt2>
        <a:srgbClr val="E6E6E6"/>
      </a:lt2>
      <a:accent1>
        <a:srgbClr val="002050"/>
      </a:accent1>
      <a:accent2>
        <a:srgbClr val="00188F"/>
      </a:accent2>
      <a:accent3>
        <a:srgbClr val="0078D7"/>
      </a:accent3>
      <a:accent4>
        <a:srgbClr val="00BCF2"/>
      </a:accent4>
      <a:accent5>
        <a:srgbClr val="00B294"/>
      </a:accent5>
      <a:accent6>
        <a:srgbClr val="BAD80A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10D1621-7EC8-4B51-A678-36097813A578}" vid="{BABC4CDB-E230-49BE-A9F6-33781B02F1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95</Words>
  <Application>Microsoft Office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Segoe UI</vt:lpstr>
      <vt:lpstr>Segoe UI Light</vt:lpstr>
      <vt:lpstr>Segoe UI Semilight</vt:lpstr>
      <vt:lpstr>Wingdings</vt:lpstr>
      <vt:lpstr>5-50173_Microsoft_Ready_Light_Template</vt:lpstr>
      <vt:lpstr>Contoso – Streaming dog walk 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Daimler architecture</dc:title>
  <dc:creator>Andreas Botsikas</dc:creator>
  <cp:lastModifiedBy>Andreas Botsikas</cp:lastModifiedBy>
  <cp:revision>16</cp:revision>
  <dcterms:created xsi:type="dcterms:W3CDTF">2018-10-12T19:46:48Z</dcterms:created>
  <dcterms:modified xsi:type="dcterms:W3CDTF">2020-05-05T16:47:42Z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phbeaumo@microsoft.com</vt:lpwstr>
  </property>
  <property fmtid="{D5CDD505-2E9C-101B-9397-08002B2CF9AE}" pid="5" name="MSIP_Label_f42aa342-8706-4288-bd11-ebb85995028c_SetDate">
    <vt:lpwstr>2018-10-16T06:50:12.2440549Z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