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3E"/>
    <a:srgbClr val="1F4E79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78" y="-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65215" y="2481092"/>
            <a:ext cx="10261602" cy="18867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Elliptic Curve </a:t>
            </a:r>
          </a:p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Cryptography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Elliptic Curve Cryptography</a:t>
            </a:r>
            <a:endParaRPr lang="ko-KR" altLang="en-US" sz="4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5998" y="1409700"/>
                <a:ext cx="481965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smtClean="0"/>
                  <a:t>타원곡선 이론에 기반한 공개 키 암호 방식 </a:t>
                </a:r>
                <a:r>
                  <a:rPr lang="en-US" altLang="ko-KR" smtClean="0"/>
                  <a:t>[ </a:t>
                </a:r>
                <a:r>
                  <a:rPr lang="ko-KR" altLang="en-US" smtClean="0"/>
                  <a:t>여기서 타원곡선은 인수분해 </a:t>
                </a:r>
                <a:r>
                  <a:rPr lang="en-US" altLang="ko-KR" smtClean="0"/>
                  <a:t>]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𝑎𝑥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mtClean="0"/>
                  <a:t>형태의 </a:t>
                </a:r>
                <a:r>
                  <a:rPr lang="ko-KR" altLang="en-US"/>
                  <a:t>방정식으로 정의되는 대수 </a:t>
                </a:r>
                <a:r>
                  <a:rPr lang="ko-KR" altLang="en-US" smtClean="0"/>
                  <a:t>곡선</a:t>
                </a:r>
                <a:endParaRPr lang="en-US" altLang="ko-KR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smtClean="0"/>
                  <a:t>짧은</a:t>
                </a:r>
                <a:r>
                  <a:rPr lang="en-US" altLang="ko-KR" smtClean="0"/>
                  <a:t> </a:t>
                </a:r>
                <a:r>
                  <a:rPr lang="ko-KR" altLang="en-US" smtClean="0"/>
                  <a:t>키를 사용하면서도 높은 안전성을 보여준다는 장점이 있다</a:t>
                </a:r>
                <a:r>
                  <a:rPr lang="en-US" altLang="ko-KR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/>
                  <a:t>암호화 방식은 계산이 가능하지만 그 시간이 너무 오래걸린다는 점을 </a:t>
                </a:r>
                <a:r>
                  <a:rPr lang="ko-KR" altLang="en-US" smtClean="0"/>
                  <a:t>이용하였다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409700"/>
                <a:ext cx="4819651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759" t="-767" b="-1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3886"/>
          <a:stretch/>
        </p:blipFill>
        <p:spPr bwMode="auto">
          <a:xfrm>
            <a:off x="1609724" y="1433117"/>
            <a:ext cx="4429126" cy="451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71624" y="5966468"/>
                <a:ext cx="4429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𝑎𝑥</m:t>
                      </m:r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𝑏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4" y="5966468"/>
                <a:ext cx="44291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86969" y="1771650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a=-2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996493" y="2942005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a=-1</a:t>
            </a:r>
            <a:endParaRPr lang="ko-KR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977441" y="4065955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a=0</a:t>
            </a:r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996492" y="5247055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a=1</a:t>
            </a:r>
            <a:endParaRPr lang="ko-KR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1724024" y="1071146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b</a:t>
            </a:r>
            <a:r>
              <a:rPr lang="en-US" altLang="ko-KR" sz="1600" smtClean="0"/>
              <a:t>=-1</a:t>
            </a:r>
            <a:endParaRPr lang="ko-KR" alt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2752724" y="1088569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b=0</a:t>
            </a:r>
            <a:endParaRPr lang="ko-KR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3990974" y="1090196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b=1</a:t>
            </a:r>
            <a:endParaRPr lang="ko-KR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5177969" y="1094563"/>
            <a:ext cx="822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b=2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Elliptic Curve Cryptography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257300" y="1828800"/>
            <a:ext cx="9658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Addition</a:t>
            </a:r>
            <a:r>
              <a:rPr lang="ko-KR" altLang="en-US" smtClean="0"/>
              <a:t>은 두 점을 이은 선과 그래스 사이의 접점이다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	ex) </a:t>
            </a:r>
            <a:r>
              <a:rPr lang="ko-KR" altLang="en-US" smtClean="0"/>
              <a:t>그래프 위의 두점 </a:t>
            </a:r>
            <a:r>
              <a:rPr lang="en-US" altLang="ko-KR" smtClean="0"/>
              <a:t>A,B</a:t>
            </a:r>
            <a:r>
              <a:rPr lang="ko-KR" altLang="en-US" smtClean="0"/>
              <a:t>가 있을 때 </a:t>
            </a:r>
            <a:r>
              <a:rPr lang="en-US" altLang="ko-KR" smtClean="0"/>
              <a:t>A+B = C </a:t>
            </a:r>
            <a:r>
              <a:rPr lang="ko-KR" altLang="en-US" smtClean="0"/>
              <a:t>라고 하자</a:t>
            </a:r>
            <a:r>
              <a:rPr lang="en-US" altLang="ko-KR" smtClean="0"/>
              <a:t>. </a:t>
            </a:r>
            <a:r>
              <a:rPr lang="ko-KR" altLang="en-US" smtClean="0"/>
              <a:t>이때 </a:t>
            </a:r>
            <a:r>
              <a:rPr lang="en-US" altLang="ko-KR" smtClean="0"/>
              <a:t>C</a:t>
            </a:r>
            <a:r>
              <a:rPr lang="ko-KR" altLang="en-US" smtClean="0"/>
              <a:t>는 </a:t>
            </a:r>
            <a:r>
              <a:rPr lang="en-US" altLang="ko-KR" smtClean="0"/>
              <a:t>A</a:t>
            </a:r>
            <a:r>
              <a:rPr lang="ko-KR" altLang="en-US" smtClean="0"/>
              <a:t>와 </a:t>
            </a:r>
            <a:r>
              <a:rPr lang="en-US" altLang="ko-KR" smtClean="0"/>
              <a:t>B</a:t>
            </a:r>
            <a:r>
              <a:rPr lang="ko-KR" altLang="en-US" smtClean="0"/>
              <a:t>를 이은 선</a:t>
            </a:r>
            <a:r>
              <a:rPr lang="en-US" altLang="ko-KR" smtClean="0"/>
              <a:t>	     </a:t>
            </a:r>
            <a:r>
              <a:rPr lang="ko-KR" altLang="en-US" smtClean="0"/>
              <a:t>과 그래프의 접점의 </a:t>
            </a:r>
            <a:r>
              <a:rPr lang="en-US" altLang="ko-KR" smtClean="0"/>
              <a:t>x</a:t>
            </a:r>
            <a:r>
              <a:rPr lang="ko-KR" altLang="en-US" smtClean="0"/>
              <a:t>축 대칭 점이다</a:t>
            </a:r>
            <a:r>
              <a:rPr lang="en-US" altLang="ko-KR" smtClean="0"/>
              <a:t>. [</a:t>
            </a:r>
            <a:r>
              <a:rPr lang="ko-KR" altLang="en-US" smtClean="0"/>
              <a:t>이를 </a:t>
            </a:r>
            <a:r>
              <a:rPr lang="en-US" altLang="ko-KR" smtClean="0"/>
              <a:t>A dot B = C</a:t>
            </a:r>
            <a:r>
              <a:rPr lang="ko-KR" altLang="en-US" smtClean="0"/>
              <a:t>라 한다</a:t>
            </a:r>
            <a:r>
              <a:rPr lang="en-US" altLang="ko-KR" smtClean="0"/>
              <a:t>]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어떤 한 </a:t>
            </a:r>
            <a:r>
              <a:rPr lang="en-US" altLang="ko-KR" smtClean="0"/>
              <a:t>initial point</a:t>
            </a:r>
            <a:r>
              <a:rPr lang="ko-KR" altLang="en-US" smtClean="0"/>
              <a:t>에 임의의 </a:t>
            </a:r>
            <a:r>
              <a:rPr lang="en-US" altLang="ko-KR" smtClean="0"/>
              <a:t>n</a:t>
            </a:r>
            <a:r>
              <a:rPr lang="ko-KR" altLang="en-US" smtClean="0"/>
              <a:t>번을 </a:t>
            </a:r>
            <a:r>
              <a:rPr lang="en-US" altLang="ko-KR" smtClean="0"/>
              <a:t>dot </a:t>
            </a:r>
            <a:r>
              <a:rPr lang="ko-KR" altLang="en-US" smtClean="0"/>
              <a:t>시켜준다면 첫번째 점과 마지막 점만 가지고 </a:t>
            </a:r>
            <a:r>
              <a:rPr lang="en-US" altLang="ko-KR" smtClean="0"/>
              <a:t>n</a:t>
            </a:r>
            <a:r>
              <a:rPr lang="ko-KR" altLang="en-US" smtClean="0"/>
              <a:t>을 찾는것은 매우 어렵다 </a:t>
            </a:r>
            <a:r>
              <a:rPr lang="en-US" altLang="ko-KR" smtClean="0"/>
              <a:t>[</a:t>
            </a:r>
            <a:r>
              <a:rPr lang="ko-KR" altLang="en-US" smtClean="0"/>
              <a:t>당구</a:t>
            </a:r>
            <a:r>
              <a:rPr lang="en-US" altLang="ko-KR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mtClean="0"/>
              <a:t>이러한 점을 이용하여 마지막 점을 </a:t>
            </a:r>
            <a:r>
              <a:rPr lang="en-US" altLang="ko-KR" smtClean="0"/>
              <a:t>public key</a:t>
            </a:r>
            <a:r>
              <a:rPr lang="ko-KR" altLang="en-US" smtClean="0"/>
              <a:t>로 하고 </a:t>
            </a:r>
            <a:r>
              <a:rPr lang="en-US" altLang="ko-KR" smtClean="0"/>
              <a:t>n</a:t>
            </a:r>
            <a:r>
              <a:rPr lang="ko-KR" altLang="en-US" smtClean="0"/>
              <a:t>을 </a:t>
            </a:r>
            <a:r>
              <a:rPr lang="en-US" altLang="ko-KR" smtClean="0"/>
              <a:t>private key</a:t>
            </a:r>
            <a:r>
              <a:rPr lang="ko-KR" altLang="en-US" smtClean="0"/>
              <a:t>로 한다면 </a:t>
            </a:r>
            <a:r>
              <a:rPr lang="en-US" altLang="ko-KR" smtClean="0"/>
              <a:t>private key</a:t>
            </a:r>
            <a:r>
              <a:rPr lang="ko-KR" altLang="en-US" smtClean="0"/>
              <a:t>를 찾는것은 매우 </a:t>
            </a:r>
            <a:r>
              <a:rPr lang="ko-KR" altLang="en-US" smtClean="0"/>
              <a:t>어렵다</a:t>
            </a:r>
            <a:endParaRPr lang="en-US" altLang="ko-KR"/>
          </a:p>
          <a:p>
            <a:pPr lvl="2"/>
            <a:r>
              <a:rPr lang="en-US" altLang="ko-KR" smtClean="0"/>
              <a:t>[ privatge </a:t>
            </a:r>
            <a:r>
              <a:rPr lang="en-US" altLang="ko-KR"/>
              <a:t>key : random </a:t>
            </a:r>
            <a:r>
              <a:rPr lang="en-US" altLang="ko-KR"/>
              <a:t>value </a:t>
            </a:r>
            <a:r>
              <a:rPr lang="en-US" altLang="ko-KR"/>
              <a:t>n</a:t>
            </a:r>
            <a:r>
              <a:rPr lang="en-US" altLang="ko-KR" smtClean="0"/>
              <a:t> </a:t>
            </a:r>
            <a:r>
              <a:rPr lang="en-US" altLang="ko-KR"/>
              <a:t>1</a:t>
            </a:r>
            <a:r>
              <a:rPr lang="en-US" altLang="ko-KR"/>
              <a:t>&lt;= </a:t>
            </a:r>
            <a:r>
              <a:rPr lang="en-US" altLang="ko-KR" smtClean="0"/>
              <a:t>n </a:t>
            </a:r>
            <a:r>
              <a:rPr lang="en-US" altLang="ko-KR"/>
              <a:t>&lt;= </a:t>
            </a:r>
            <a:r>
              <a:rPr lang="en-US" altLang="ko-KR"/>
              <a:t>x</a:t>
            </a:r>
            <a:r>
              <a:rPr lang="en-US" altLang="ko-KR" smtClean="0"/>
              <a:t>-1 / public key : n X G = (Xg, Yg) ]</a:t>
            </a: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/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/>
              <a:t>ECC</a:t>
            </a:r>
            <a:r>
              <a:rPr lang="ko-KR" altLang="en-US"/>
              <a:t>은 암호화되지 않은 통신망을 통해 공통의 비밀 키를 공유하도록 하는 키 교환 방식인 </a:t>
            </a:r>
            <a:r>
              <a:rPr lang="en-US" altLang="ko-KR"/>
              <a:t>diffie-hellman algorithm</a:t>
            </a:r>
            <a:r>
              <a:rPr lang="ko-KR" altLang="en-US"/>
              <a:t>과 합쳐져서 키 교환을 위한 알고리즘인 </a:t>
            </a:r>
            <a:r>
              <a:rPr lang="en-US" altLang="ko-KR"/>
              <a:t>ECDH</a:t>
            </a:r>
            <a:r>
              <a:rPr lang="ko-KR" altLang="en-US"/>
              <a:t>가 만들어 졌다</a:t>
            </a:r>
            <a:r>
              <a:rPr lang="en-US" altLang="ko-KR"/>
              <a:t>.</a:t>
            </a:r>
            <a:endParaRPr lang="ko-KR" altLang="en-US"/>
          </a:p>
          <a:p>
            <a:pPr marL="285750" indent="-285750">
              <a:buFont typeface="Arial" pitchFamily="34" charset="0"/>
              <a:buChar char="•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579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Deffie-hellman algorithm</a:t>
            </a:r>
            <a:endParaRPr lang="ko-KR" altLang="en-US" sz="40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557338"/>
            <a:ext cx="913939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6724650" y="2019300"/>
            <a:ext cx="2869291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27931" y="2457450"/>
            <a:ext cx="1434645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995331" y="2457450"/>
            <a:ext cx="1796369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575981" y="3415399"/>
            <a:ext cx="1434645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42331" y="2933700"/>
            <a:ext cx="1434645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562576" y="3872599"/>
            <a:ext cx="1434645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797572" y="5372100"/>
            <a:ext cx="2761043" cy="0"/>
          </a:xfrm>
          <a:prstGeom prst="line">
            <a:avLst/>
          </a:prstGeom>
          <a:ln w="12700">
            <a:solidFill>
              <a:srgbClr val="E520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4906</TotalTime>
  <Words>96</Words>
  <Application>Microsoft Office PowerPoint</Application>
  <PresentationFormat>사용자 지정</PresentationFormat>
  <Paragraphs>36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28</cp:revision>
  <dcterms:created xsi:type="dcterms:W3CDTF">2016-03-12T15:04:52Z</dcterms:created>
  <dcterms:modified xsi:type="dcterms:W3CDTF">2017-11-09T17:27:17Z</dcterms:modified>
</cp:coreProperties>
</file>