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59" autoAdjust="0"/>
  </p:normalViewPr>
  <p:slideViewPr>
    <p:cSldViewPr snapToGrid="0">
      <p:cViewPr>
        <p:scale>
          <a:sx n="70" d="100"/>
          <a:sy n="70" d="100"/>
        </p:scale>
        <p:origin x="-13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11743-090C-4347-9D77-721EF2656CB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2F2C1-09D3-4EC3-9613-D04DBD570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WebSocket을 통해 실시간으로 양방향 기능을 웹 및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기타 인터넷에 연결된 장치에 빠르고 쉽고 안전하게 통합</a:t>
            </a:r>
            <a:endParaRPr lang="en-US" altLang="ko-KR" sz="7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7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클라이언트와 서버 사이에 지속적인 완전 양방향 연결 </a:t>
            </a:r>
            <a:r>
              <a:rPr lang="ko-KR" altLang="en-US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스트림을</a:t>
            </a:r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주는 기술입니다</a:t>
            </a:r>
            <a:r>
              <a:rPr lang="en-US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700" dirty="0" smtClean="0"/>
          </a:p>
          <a:p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메시지를받는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방식을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필터링하고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 할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채널을 </a:t>
            </a:r>
            <a:r>
              <a:rPr lang="ko-KR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기반으로하는</a:t>
            </a:r>
            <a:r>
              <a:rPr lang="ko-KR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간단한 게시 / 구독 모델입니다</a:t>
            </a:r>
            <a:endParaRPr lang="en-US" altLang="ko-KR" sz="7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7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사이트에 본인 </a:t>
            </a:r>
            <a:r>
              <a:rPr lang="en-US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만들 수 있는 예시와 다른 </a:t>
            </a:r>
            <a:r>
              <a:rPr lang="en-US" altLang="ko-KR" sz="7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조합하여 만든걸 볼 수 있다</a:t>
            </a:r>
            <a:r>
              <a:rPr lang="en-US" altLang="ko-KR" sz="7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WebSocket을 통해 실시간으로 양방향 기능을 웹 및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기타 인터넷에 연결된 장치에 빠르고 쉽고 안전하게 통합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프로토콜을 기반으로 클라이언트와 서버 사이에 지속적인 완전 양방향 연결 </a:t>
            </a:r>
            <a:r>
              <a:rPr lang="ko-KR" alt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스트림을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주는 기술입니다</a:t>
            </a: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메시지를받는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방식을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필터링하고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 할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채널을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기반으로하는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간단한 게시 / 구독 모델입니다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사이트에 본인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만들 수 있는 예시와 다른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조합하여 만든걸 볼 수 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해석이 안됨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일이나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PubNub는 개발자가 자신의 응용 프로그램 및 IoT 장치에 대한 실시간 기능을 구축, 확장 및 관리 할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안전한 전역 데이터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네트워크입니다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PubNub는 개발자가 자신의 응용 프로그램 및 IoT 장치에 대한 실시간 기능을 구축, 확장 및 관리 할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수있는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안전한 전역 데이터 </a:t>
            </a:r>
            <a:r>
              <a:rPr lang="ko-KR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스트림</a:t>
            </a:r>
            <a:r>
              <a:rPr lang="ko-KR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네트워크입니다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2F2C1-09D3-4EC3-9613-D04DBD5705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43542" y="-29028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05029" y="-14515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7" y="0"/>
            <a:ext cx="1026160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195245" y="3634547"/>
            <a:ext cx="4112300" cy="32234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05029" y="-1"/>
            <a:ext cx="986969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943427" y="1580424"/>
            <a:ext cx="10261602" cy="97409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 </a:t>
            </a:r>
            <a:r>
              <a:rPr lang="en-US" altLang="ko-KR" sz="4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INDEX</a:t>
            </a:r>
            <a:endParaRPr lang="ko-KR" altLang="ko-KR" sz="4800" b="1" dirty="0" smtClean="0">
              <a:latin typeface="Ebrima" pitchFamily="2" charset="0"/>
              <a:ea typeface="나눔바른고딕" pitchFamily="50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4245" y="2049543"/>
            <a:ext cx="55967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/>
              <a:t>Pusher API</a:t>
            </a:r>
            <a:endParaRPr lang="en-US" altLang="ko-KR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err="1" smtClean="0"/>
              <a:t>PubNub</a:t>
            </a:r>
            <a:r>
              <a:rPr lang="en-US" altLang="ko-KR" sz="2400" dirty="0" smtClean="0"/>
              <a:t> API</a:t>
            </a:r>
            <a:endParaRPr lang="en-US" altLang="ko-KR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err="1" smtClean="0"/>
              <a:t>Searchly</a:t>
            </a:r>
            <a:endParaRPr lang="en-US" altLang="ko-KR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/>
              <a:t>Bond value API</a:t>
            </a:r>
            <a:endParaRPr lang="en-US" altLang="ko-KR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err="1" smtClean="0"/>
              <a:t>Accern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API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/>
              <a:t>API Harmony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744453" y="1749307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Pusher is a simple hosted API for quickly, easily and securely integrating </a:t>
            </a:r>
            <a:r>
              <a:rPr lang="en-US" altLang="ko-KR" sz="2000" dirty="0" smtClean="0"/>
              <a:t>real-time </a:t>
            </a:r>
            <a:r>
              <a:rPr lang="en-US" altLang="ko-KR" sz="2000" dirty="0"/>
              <a:t>bi-directional functionality via </a:t>
            </a:r>
            <a:r>
              <a:rPr lang="en-US" altLang="ko-KR" sz="2000" dirty="0" err="1"/>
              <a:t>WebSockets</a:t>
            </a:r>
            <a:r>
              <a:rPr lang="en-US" altLang="ko-KR" sz="2000" dirty="0"/>
              <a:t> to web and mobile apps, or any other Internet connected </a:t>
            </a:r>
            <a:r>
              <a:rPr lang="en-US" altLang="ko-KR" sz="2000" dirty="0" smtClean="0"/>
              <a:t>device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simple Publish/Subscribe model based on channels that allows you to filter and control how people receive your messages.</a:t>
            </a:r>
          </a:p>
          <a:p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Pusher API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744453" y="1749307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Real-Time Chat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Activity streams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1000" dirty="0" smtClean="0"/>
              <a:t> </a:t>
            </a:r>
            <a:r>
              <a:rPr lang="en-US" altLang="ko-KR" sz="2000" dirty="0" smtClean="0"/>
              <a:t>(like timeline in </a:t>
            </a:r>
            <a:r>
              <a:rPr lang="en-US" altLang="ko-KR" sz="2000" dirty="0" err="1" smtClean="0"/>
              <a:t>facebook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Commenting System</a:t>
            </a:r>
            <a:endParaRPr lang="en-US" altLang="ko-KR" sz="2000" dirty="0"/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Multiplayer Game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Using  Pusher  API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079503"/>
            <a:ext cx="3993678" cy="308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Using  Pusher  API + ?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079503"/>
            <a:ext cx="3993678" cy="308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065903"/>
            <a:ext cx="3993678" cy="310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물음표에 대한 이미지 검색결과"/>
          <p:cNvSpPr>
            <a:spLocks noChangeAspect="1" noChangeArrowheads="1"/>
          </p:cNvSpPr>
          <p:nvPr/>
        </p:nvSpPr>
        <p:spPr bwMode="auto">
          <a:xfrm>
            <a:off x="0" y="-13652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25" y="2065901"/>
            <a:ext cx="3993678" cy="310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4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744453" y="1749307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PubNub</a:t>
            </a:r>
            <a:r>
              <a:rPr lang="en-US" altLang="ko-KR" sz="2000" dirty="0"/>
              <a:t> is a secure global Data Stream Network that enables developers to build, scale, and manage </a:t>
            </a:r>
            <a:r>
              <a:rPr lang="en-US" altLang="ko-KR" sz="2000" dirty="0" err="1"/>
              <a:t>realtime</a:t>
            </a:r>
            <a:r>
              <a:rPr lang="en-US" altLang="ko-KR" sz="2000" dirty="0"/>
              <a:t> functionality for their applications and </a:t>
            </a:r>
            <a:r>
              <a:rPr lang="en-US" altLang="ko-KR" sz="2000" dirty="0" err="1"/>
              <a:t>IoT</a:t>
            </a:r>
            <a:r>
              <a:rPr lang="en-US" altLang="ko-KR" sz="2000" dirty="0"/>
              <a:t> devices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It is the same as pusher overall</a:t>
            </a:r>
          </a:p>
          <a:p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latin typeface="나눔바른고딕" pitchFamily="50" charset="-127"/>
                <a:ea typeface="나눔바른고딕" pitchFamily="50" charset="-127"/>
              </a:rPr>
              <a:t>PubNub</a:t>
            </a:r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 API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ubnub api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49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0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407875" y="5711707"/>
            <a:ext cx="9126774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/>
              <a:t>Simple </a:t>
            </a:r>
            <a:r>
              <a:rPr lang="en-US" altLang="ko-KR" sz="2000" b="1" dirty="0" err="1"/>
              <a:t>Elasticsearch</a:t>
            </a:r>
            <a:r>
              <a:rPr lang="en-US" altLang="ko-KR" sz="2000" b="1" dirty="0"/>
              <a:t> Hosting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latin typeface="나눔바른고딕" pitchFamily="50" charset="-127"/>
                <a:ea typeface="나눔바른고딕" pitchFamily="50" charset="-127"/>
              </a:rPr>
              <a:t>Searchly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2" descr="pubnub api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2" descr="searchly에 대한 이미지 검색결과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581150"/>
            <a:ext cx="9126775" cy="413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6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744453" y="1749307"/>
            <a:ext cx="50419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API Harmony is a catalog of web APIs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Developers can use API Harmony to  find, learn about and use web APIs in their web or mobile </a:t>
            </a:r>
            <a:r>
              <a:rPr lang="en-US" altLang="ko-KR" sz="2000" dirty="0" smtClean="0"/>
              <a:t>applications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나눔바른고딕" pitchFamily="50" charset="-127"/>
                <a:ea typeface="나눔바른고딕" pitchFamily="50" charset="-127"/>
              </a:rPr>
              <a:t>API </a:t>
            </a:r>
            <a:r>
              <a:rPr lang="en-US" altLang="ko-KR" b="1" dirty="0" err="1" smtClean="0">
                <a:latin typeface="나눔바른고딕" pitchFamily="50" charset="-127"/>
                <a:ea typeface="나눔바른고딕" pitchFamily="50" charset="-127"/>
              </a:rPr>
              <a:t>Hormany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AutoShape 4" descr="pusher api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50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ubnub api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4549"/>
            <a:ext cx="3993678" cy="30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5" y="2112738"/>
            <a:ext cx="3993678" cy="305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3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5195</TotalTime>
  <Words>350</Words>
  <Application>Microsoft Office PowerPoint</Application>
  <PresentationFormat>사용자 지정</PresentationFormat>
  <Paragraphs>59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Guik</cp:lastModifiedBy>
  <cp:revision>30</cp:revision>
  <dcterms:created xsi:type="dcterms:W3CDTF">2016-03-12T15:04:52Z</dcterms:created>
  <dcterms:modified xsi:type="dcterms:W3CDTF">2017-09-27T10:05:14Z</dcterms:modified>
</cp:coreProperties>
</file>