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6" r:id="rId6"/>
    <p:sldId id="262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784" autoAdjust="0"/>
  </p:normalViewPr>
  <p:slideViewPr>
    <p:cSldViewPr snapToGrid="0">
      <p:cViewPr>
        <p:scale>
          <a:sx n="51" d="100"/>
          <a:sy n="51" d="100"/>
        </p:scale>
        <p:origin x="-114" y="-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11743-090C-4347-9D77-721EF2656CBB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2F2C1-09D3-4EC3-9613-D04DBD570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WebSocket을 통해 실시간으로 양방향 기능을 웹 및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기타 인터넷에 연결된 장치에 빠르고 쉽고 안전하게 통합</a:t>
            </a:r>
            <a:endParaRPr lang="en-US" altLang="ko-KR" sz="7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ko-KR" sz="7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클라이언트와 서버 사이에 지속적인 완전 양방향 연결 </a:t>
            </a:r>
            <a:r>
              <a:rPr lang="ko-KR" altLang="en-US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스트림을</a:t>
            </a:r>
            <a:r>
              <a:rPr lang="ko-KR" altLang="en-US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주는 기술입니다</a:t>
            </a:r>
            <a:r>
              <a:rPr lang="en-US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700" dirty="0" smtClean="0"/>
          </a:p>
          <a:p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메시지를받는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방식을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필터링하고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제어 할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채널을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기반으로하는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간단한 게시 / 구독 모델입니다</a:t>
            </a:r>
            <a:endParaRPr lang="en-US" altLang="ko-KR" sz="7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7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사이트에 본인 </a:t>
            </a:r>
            <a:r>
              <a:rPr lang="en-US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만들 수 있는 예시와 다른 </a:t>
            </a:r>
            <a:r>
              <a:rPr lang="en-US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조합하여 만든걸 볼 수 있다</a:t>
            </a:r>
            <a:r>
              <a:rPr lang="en-US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해석이 안됨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일이나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해석이 안됨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일이나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PubNub는 개발자가 자신의 응용 프로그램 및 IoT 장치에 대한 실시간 기능을 구축, 확장 및 관리 할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안전한 전역 데이터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네트워크입니다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PubNub는 개발자가 자신의 응용 프로그램 및 IoT 장치에 대한 실시간 기능을 구축, 확장 및 관리 할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안전한 전역 데이터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네트워크입니다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PubNub는 개발자가 자신의 응용 프로그램 및 IoT 장치에 대한 실시간 기능을 구축, 확장 및 관리 할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안전한 전역 데이터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네트워크입니다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PubNub는 개발자가 자신의 응용 프로그램 및 IoT 장치에 대한 실시간 기능을 구축, 확장 및 관리 할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안전한 전역 데이터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네트워크입니다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PubNub는 개발자가 자신의 응용 프로그램 및 IoT 장치에 대한 실시간 기능을 구축, 확장 및 관리 할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안전한 전역 데이터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네트워크입니다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43542" y="-29028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05029" y="-14515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7" y="0"/>
            <a:ext cx="1026160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Usefull site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2" descr="pubnub api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2" descr="programmableweb.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80" y="1555009"/>
            <a:ext cx="4114800" cy="413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414" y="1555009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195245" y="3634547"/>
            <a:ext cx="4112300" cy="32234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05029" y="-1"/>
            <a:ext cx="986969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943427" y="1580424"/>
            <a:ext cx="10261602" cy="97409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 </a:t>
            </a:r>
            <a:r>
              <a:rPr lang="en-US" altLang="ko-KR" sz="4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INDEX</a:t>
            </a:r>
            <a:endParaRPr lang="ko-KR" altLang="ko-KR" sz="4800" b="1" dirty="0" smtClean="0">
              <a:latin typeface="Ebrima" pitchFamily="2" charset="0"/>
              <a:ea typeface="나눔바른고딕" pitchFamily="50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4245" y="2049543"/>
            <a:ext cx="55967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smtClean="0"/>
              <a:t>Dynamsoft</a:t>
            </a:r>
            <a:r>
              <a:rPr lang="en-US" altLang="ko-KR" sz="2400" smtClean="0"/>
              <a:t> </a:t>
            </a:r>
            <a:r>
              <a:rPr lang="en-US" altLang="ko-KR" sz="2400" dirty="0" smtClean="0"/>
              <a:t>API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smtClean="0"/>
              <a:t>Buddy API</a:t>
            </a:r>
            <a:endParaRPr lang="en-US" altLang="ko-KR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smtClean="0"/>
              <a:t>Gooten API</a:t>
            </a:r>
            <a:endParaRPr lang="en-US" altLang="ko-KR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smtClean="0"/>
              <a:t>Privitar API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744453" y="1749307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ko-KR" sz="2000" smtClean="0"/>
              <a:t>Dynamsoft provides a variety of api. Dynamsoft </a:t>
            </a:r>
            <a:r>
              <a:rPr lang="fr-FR" altLang="ko-KR" sz="2000"/>
              <a:t>Document Capture </a:t>
            </a:r>
            <a:r>
              <a:rPr lang="fr-FR" altLang="ko-KR" sz="2000"/>
              <a:t>Cloud </a:t>
            </a:r>
            <a:r>
              <a:rPr lang="fr-FR" altLang="ko-KR" sz="2000" smtClean="0"/>
              <a:t>API</a:t>
            </a:r>
          </a:p>
          <a:p>
            <a:endParaRPr lang="fr-FR" altLang="ko-KR" sz="2000">
              <a:ea typeface="굴림" charset="-127"/>
            </a:endParaRPr>
          </a:p>
          <a:p>
            <a:r>
              <a:rPr lang="en-US" altLang="ko-KR" sz="2000"/>
              <a:t>developers to extract text from images in an easy </a:t>
            </a:r>
            <a:r>
              <a:rPr lang="en-US" altLang="ko-KR" sz="2000"/>
              <a:t>to </a:t>
            </a:r>
            <a:r>
              <a:rPr lang="en-US" altLang="ko-KR" sz="2000" smtClean="0"/>
              <a:t>use</a:t>
            </a: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Supports OCR(Optical Character Recognition) that is text detection and recognition within your images, along with automatic language identification.</a:t>
            </a: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Dynamsoft API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50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81" y="1749307"/>
            <a:ext cx="4469928" cy="341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3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4" y="2065901"/>
            <a:ext cx="4015929" cy="310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/>
              </a:rPr>
              <a:t>Nation Language</a:t>
            </a:r>
            <a:endParaRPr lang="ko-KR" altLang="ko-KR" dirty="0" smtClean="0">
              <a:latin typeface="나눔 맑은 고딕"/>
              <a:ea typeface="나눔바른고딕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물음표에 대한 이미지 검색결과"/>
          <p:cNvSpPr>
            <a:spLocks noChangeAspect="1" noChangeArrowheads="1"/>
          </p:cNvSpPr>
          <p:nvPr/>
        </p:nvSpPr>
        <p:spPr bwMode="auto">
          <a:xfrm>
            <a:off x="0" y="-13652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44453" y="1786629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000" smtClean="0"/>
              <a:t>Dynamsoft </a:t>
            </a:r>
            <a:r>
              <a:rPr lang="en-US" altLang="ko-KR" sz="2000"/>
              <a:t>api supports over 100 languages ​​including Chinese, Japanese, Korean, Russian, English and </a:t>
            </a:r>
            <a:r>
              <a:rPr lang="en-US" altLang="ko-KR" sz="2000"/>
              <a:t>Spanish</a:t>
            </a:r>
            <a:r>
              <a:rPr lang="en-US" altLang="ko-KR" sz="2000" smtClean="0"/>
              <a:t>.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4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4" y="2065900"/>
            <a:ext cx="4015930" cy="310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ko-KR" dirty="0" smtClean="0">
              <a:latin typeface="나눔 맑은 고딕"/>
              <a:ea typeface="나눔바른고딕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물음표에 대한 이미지 검색결과"/>
          <p:cNvSpPr>
            <a:spLocks noChangeAspect="1" noChangeArrowheads="1"/>
          </p:cNvSpPr>
          <p:nvPr/>
        </p:nvSpPr>
        <p:spPr bwMode="auto">
          <a:xfrm>
            <a:off x="0" y="-13652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44453" y="2066544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ea typeface="굴림" charset="-127"/>
              </a:rPr>
              <a:t>TXT</a:t>
            </a:r>
          </a:p>
          <a:p>
            <a:r>
              <a:rPr lang="en-US" altLang="ko-KR" sz="2000" smtClean="0">
                <a:ea typeface="굴림" charset="-127"/>
              </a:rPr>
              <a:t>PDF</a:t>
            </a:r>
          </a:p>
          <a:p>
            <a:r>
              <a:rPr lang="en-US" altLang="ko-KR" sz="2000" smtClean="0">
                <a:ea typeface="굴림" charset="-127"/>
              </a:rPr>
              <a:t>DOCX</a:t>
            </a:r>
          </a:p>
          <a:p>
            <a:r>
              <a:rPr lang="en-US" altLang="ko-KR" sz="2000" smtClean="0">
                <a:ea typeface="굴림" charset="-127"/>
              </a:rPr>
              <a:t>XLSX</a:t>
            </a:r>
          </a:p>
          <a:p>
            <a:r>
              <a:rPr lang="en-US" altLang="ko-KR" sz="2000" smtClean="0">
                <a:ea typeface="굴림" charset="-127"/>
              </a:rPr>
              <a:t>PPTX</a:t>
            </a:r>
          </a:p>
          <a:p>
            <a:r>
              <a:rPr lang="en-US" altLang="ko-KR" sz="2000" smtClean="0">
                <a:ea typeface="굴림" charset="-127"/>
              </a:rPr>
              <a:t>ePub</a:t>
            </a:r>
          </a:p>
          <a:p>
            <a:r>
              <a:rPr lang="en-US" altLang="ko-KR" sz="2000" smtClean="0">
                <a:ea typeface="굴림" charset="-127"/>
              </a:rPr>
              <a:t>HTML</a:t>
            </a:r>
          </a:p>
          <a:p>
            <a:r>
              <a:rPr lang="en-US" altLang="ko-KR" sz="2000" smtClean="0">
                <a:ea typeface="굴림" charset="-127"/>
              </a:rPr>
              <a:t>XML</a:t>
            </a:r>
            <a:endParaRPr lang="en-US" altLang="ko-KR" sz="200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392326" y="219601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 맑은 고딕"/>
                <a:ea typeface="나눔바른고딕"/>
              </a:rPr>
              <a:t>OCR results</a:t>
            </a:r>
            <a:endParaRPr lang="ko-KR" altLang="ko-KR" dirty="0" smtClean="0">
              <a:latin typeface="나눔 맑은 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40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744453" y="1749307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It </a:t>
            </a:r>
            <a:r>
              <a:rPr lang="en-US" altLang="ko-KR" sz="2000"/>
              <a:t>provides a variety of APIs, but is typically an API that can manipulate </a:t>
            </a:r>
            <a:r>
              <a:rPr lang="en-US" altLang="ko-KR" sz="2000"/>
              <a:t>the </a:t>
            </a:r>
            <a:r>
              <a:rPr lang="en-US" altLang="ko-KR" sz="2000" smtClean="0"/>
              <a:t>hardware</a:t>
            </a: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 smtClean="0">
                <a:ea typeface="굴림" charset="-127"/>
              </a:rPr>
              <a:t>Ex) </a:t>
            </a:r>
            <a:r>
              <a:rPr lang="en-US" altLang="ko-KR" sz="2000" smtClean="0"/>
              <a:t>Volume </a:t>
            </a:r>
            <a:r>
              <a:rPr lang="en-US" altLang="ko-KR" sz="2000"/>
              <a:t>control, mouse sensitivity control, etc.</a:t>
            </a: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Buddy API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50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ubnub api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 descr="buddy api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49"/>
            <a:ext cx="4056478" cy="30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744453" y="1805290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000" smtClean="0"/>
              <a:t>It </a:t>
            </a:r>
            <a:r>
              <a:rPr lang="en-US" altLang="ko-KR" sz="2000"/>
              <a:t>provides a business platform for customers to create, produce and ship customized products.</a:t>
            </a: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Gooten API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50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ubnub api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49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2738"/>
            <a:ext cx="3993678" cy="305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096013"/>
            <a:ext cx="4015929" cy="307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3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744453" y="2010561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smtClean="0"/>
              <a:t>Provides </a:t>
            </a:r>
            <a:r>
              <a:rPr lang="en-US" altLang="ko-KR" sz="2000"/>
              <a:t>privacy and security engineering services and </a:t>
            </a:r>
            <a:r>
              <a:rPr lang="en-US" altLang="ko-KR" sz="2000"/>
              <a:t>tooling </a:t>
            </a:r>
            <a:r>
              <a:rPr lang="en-US" altLang="ko-KR" sz="2000" smtClean="0"/>
              <a:t>capabilities</a:t>
            </a:r>
          </a:p>
          <a:p>
            <a:pPr>
              <a:lnSpc>
                <a:spcPct val="100000"/>
              </a:lnSpc>
            </a:pPr>
            <a:endParaRPr lang="en-US" altLang="ko-KR" sz="2000">
              <a:ea typeface="굴림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smtClean="0"/>
              <a:t>It </a:t>
            </a:r>
            <a:r>
              <a:rPr lang="en-US" altLang="ko-KR" sz="2000"/>
              <a:t>can not be used alone, but it seems technically good if it is integrated.</a:t>
            </a: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Privitar API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50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ubnub api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49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2738"/>
            <a:ext cx="3993678" cy="305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096013"/>
            <a:ext cx="4015929" cy="307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096012"/>
            <a:ext cx="3944516" cy="307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5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744453" y="2010561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smtClean="0"/>
              <a:t>Provides </a:t>
            </a:r>
            <a:r>
              <a:rPr lang="en-US" altLang="ko-KR" sz="2000"/>
              <a:t>various api like </a:t>
            </a:r>
            <a:r>
              <a:rPr lang="en-US" altLang="ko-KR" sz="2000"/>
              <a:t>buddy </a:t>
            </a:r>
            <a:r>
              <a:rPr lang="en-US" altLang="ko-KR" sz="2000" smtClean="0"/>
              <a:t>api</a:t>
            </a:r>
          </a:p>
          <a:p>
            <a:pPr>
              <a:lnSpc>
                <a:spcPct val="100000"/>
              </a:lnSpc>
            </a:pPr>
            <a:endParaRPr lang="en-US" altLang="ko-KR" sz="2000">
              <a:ea typeface="굴림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smtClean="0"/>
              <a:t>One-Time Password / Counters</a:t>
            </a:r>
            <a:r>
              <a:rPr lang="en-US" altLang="ko-KR" sz="2000" smtClean="0">
                <a:ea typeface="굴림" charset="-127"/>
              </a:rPr>
              <a:t> /         IP Lookup / Language Detect /              Text Translate / etc…</a:t>
            </a: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NanoSDK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50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ubnub api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49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2738"/>
            <a:ext cx="3993678" cy="305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096013"/>
            <a:ext cx="4015929" cy="307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096012"/>
            <a:ext cx="3944516" cy="307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4" y="2010561"/>
            <a:ext cx="3944517" cy="315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9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5243</TotalTime>
  <Words>392</Words>
  <Application>Microsoft Office PowerPoint</Application>
  <PresentationFormat>사용자 지정</PresentationFormat>
  <Paragraphs>63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정구익</cp:lastModifiedBy>
  <cp:revision>35</cp:revision>
  <dcterms:created xsi:type="dcterms:W3CDTF">2016-03-12T15:04:52Z</dcterms:created>
  <dcterms:modified xsi:type="dcterms:W3CDTF">2017-09-29T03:40:06Z</dcterms:modified>
</cp:coreProperties>
</file>