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65" r:id="rId4"/>
    <p:sldId id="260" r:id="rId5"/>
    <p:sldId id="269" r:id="rId6"/>
    <p:sldId id="270" r:id="rId7"/>
    <p:sldId id="271" r:id="rId8"/>
    <p:sldId id="257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5" r:id="rId21"/>
    <p:sldId id="283" r:id="rId22"/>
    <p:sldId id="284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BDF2"/>
    <a:srgbClr val="01AADA"/>
    <a:srgbClr val="ABEBFF"/>
    <a:srgbClr val="E6E6E6"/>
    <a:srgbClr val="008BB8"/>
    <a:srgbClr val="97BD48"/>
    <a:srgbClr val="C09641"/>
    <a:srgbClr val="AC3633"/>
    <a:srgbClr val="B73936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71" autoAdjust="0"/>
  </p:normalViewPr>
  <p:slideViewPr>
    <p:cSldViewPr>
      <p:cViewPr varScale="1">
        <p:scale>
          <a:sx n="79" d="100"/>
          <a:sy n="79" d="100"/>
        </p:scale>
        <p:origin x="108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D01E87-6D58-47D1-B17C-A91EA07C83D2}" type="doc">
      <dgm:prSet loTypeId="urn:microsoft.com/office/officeart/2005/8/layout/pyramid1" loCatId="pyramid" qsTypeId="urn:microsoft.com/office/officeart/2005/8/quickstyle/simple5" qsCatId="simple" csTypeId="urn:microsoft.com/office/officeart/2005/8/colors/colorful2" csCatId="colorful" phldr="1"/>
      <dgm:spPr/>
    </dgm:pt>
    <dgm:pt modelId="{8531807E-4A79-4E79-AF91-153179F66556}">
      <dgm:prSet phldrT="[텍스트]" custT="1"/>
      <dgm:spPr/>
      <dgm:t>
        <a:bodyPr anchor="b"/>
        <a:lstStyle/>
        <a:p>
          <a:pPr latinLnBrk="1"/>
          <a:r>
            <a:rPr lang="en-US" altLang="ko-KR" sz="3600" dirty="0"/>
            <a:t>SaaS</a:t>
          </a:r>
          <a:endParaRPr lang="ko-KR" altLang="en-US" sz="3600" dirty="0"/>
        </a:p>
      </dgm:t>
    </dgm:pt>
    <dgm:pt modelId="{5552B0EE-89E7-4986-9A69-E51E7B025505}" type="parTrans" cxnId="{5CF1803E-D20E-48FE-B352-F33C5CC82A6B}">
      <dgm:prSet/>
      <dgm:spPr/>
      <dgm:t>
        <a:bodyPr/>
        <a:lstStyle/>
        <a:p>
          <a:pPr latinLnBrk="1"/>
          <a:endParaRPr lang="ko-KR" altLang="en-US" sz="1050"/>
        </a:p>
      </dgm:t>
    </dgm:pt>
    <dgm:pt modelId="{B46E1178-D580-4326-AC62-F855AAEEE1D8}" type="sibTrans" cxnId="{5CF1803E-D20E-48FE-B352-F33C5CC82A6B}">
      <dgm:prSet/>
      <dgm:spPr/>
      <dgm:t>
        <a:bodyPr/>
        <a:lstStyle/>
        <a:p>
          <a:pPr latinLnBrk="1"/>
          <a:endParaRPr lang="ko-KR" altLang="en-US" sz="1050"/>
        </a:p>
      </dgm:t>
    </dgm:pt>
    <dgm:pt modelId="{B7E2FA11-1B42-4692-960B-4D313BC1C8F3}">
      <dgm:prSet phldrT="[텍스트]" custT="1"/>
      <dgm:spPr/>
      <dgm:t>
        <a:bodyPr/>
        <a:lstStyle/>
        <a:p>
          <a:pPr latinLnBrk="1"/>
          <a:r>
            <a:rPr lang="en-US" altLang="ko-KR" sz="3600" dirty="0"/>
            <a:t>PaaS</a:t>
          </a:r>
          <a:endParaRPr lang="ko-KR" altLang="en-US" sz="3600" dirty="0"/>
        </a:p>
      </dgm:t>
    </dgm:pt>
    <dgm:pt modelId="{7CA81D61-F94D-4A26-A1CB-74198F030F31}" type="parTrans" cxnId="{33BB07C0-3E75-4BC9-8EFD-FD034B419A06}">
      <dgm:prSet/>
      <dgm:spPr/>
      <dgm:t>
        <a:bodyPr/>
        <a:lstStyle/>
        <a:p>
          <a:pPr latinLnBrk="1"/>
          <a:endParaRPr lang="ko-KR" altLang="en-US" sz="1050"/>
        </a:p>
      </dgm:t>
    </dgm:pt>
    <dgm:pt modelId="{10E05427-09D0-44B6-A82A-5AE05E9C080D}" type="sibTrans" cxnId="{33BB07C0-3E75-4BC9-8EFD-FD034B419A06}">
      <dgm:prSet/>
      <dgm:spPr/>
      <dgm:t>
        <a:bodyPr/>
        <a:lstStyle/>
        <a:p>
          <a:pPr latinLnBrk="1"/>
          <a:endParaRPr lang="ko-KR" altLang="en-US" sz="1050"/>
        </a:p>
      </dgm:t>
    </dgm:pt>
    <dgm:pt modelId="{3EA6C43B-46CC-4454-8F23-8D09DA978B04}">
      <dgm:prSet phldrT="[텍스트]" custT="1"/>
      <dgm:spPr/>
      <dgm:t>
        <a:bodyPr/>
        <a:lstStyle/>
        <a:p>
          <a:pPr latinLnBrk="1"/>
          <a:r>
            <a:rPr lang="en-US" altLang="ko-KR" sz="3600" dirty="0"/>
            <a:t>IaaS</a:t>
          </a:r>
          <a:endParaRPr lang="ko-KR" altLang="en-US" sz="3600" dirty="0"/>
        </a:p>
      </dgm:t>
    </dgm:pt>
    <dgm:pt modelId="{4A14F0FE-FDD3-4A91-AD3B-A24F55BB89D7}" type="parTrans" cxnId="{A829BC3E-95F5-4532-9320-A1F00C4EEF32}">
      <dgm:prSet/>
      <dgm:spPr/>
      <dgm:t>
        <a:bodyPr/>
        <a:lstStyle/>
        <a:p>
          <a:pPr latinLnBrk="1"/>
          <a:endParaRPr lang="ko-KR" altLang="en-US" sz="1050"/>
        </a:p>
      </dgm:t>
    </dgm:pt>
    <dgm:pt modelId="{79E900E9-F978-4EAC-BD1F-1925050FF82F}" type="sibTrans" cxnId="{A829BC3E-95F5-4532-9320-A1F00C4EEF32}">
      <dgm:prSet/>
      <dgm:spPr/>
      <dgm:t>
        <a:bodyPr/>
        <a:lstStyle/>
        <a:p>
          <a:pPr latinLnBrk="1"/>
          <a:endParaRPr lang="ko-KR" altLang="en-US" sz="1050"/>
        </a:p>
      </dgm:t>
    </dgm:pt>
    <dgm:pt modelId="{9C5DD699-231F-4972-8AC6-73CE74873A36}" type="pres">
      <dgm:prSet presAssocID="{28D01E87-6D58-47D1-B17C-A91EA07C83D2}" presName="Name0" presStyleCnt="0">
        <dgm:presLayoutVars>
          <dgm:dir/>
          <dgm:animLvl val="lvl"/>
          <dgm:resizeHandles val="exact"/>
        </dgm:presLayoutVars>
      </dgm:prSet>
      <dgm:spPr/>
    </dgm:pt>
    <dgm:pt modelId="{023EBBE8-E4FA-4801-9EEB-7C225776ED64}" type="pres">
      <dgm:prSet presAssocID="{8531807E-4A79-4E79-AF91-153179F66556}" presName="Name8" presStyleCnt="0"/>
      <dgm:spPr/>
    </dgm:pt>
    <dgm:pt modelId="{AF5B8FE3-E913-481C-A70D-187EC1B867C1}" type="pres">
      <dgm:prSet presAssocID="{8531807E-4A79-4E79-AF91-153179F66556}" presName="level" presStyleLbl="node1" presStyleIdx="0" presStyleCnt="3">
        <dgm:presLayoutVars>
          <dgm:chMax val="1"/>
          <dgm:bulletEnabled val="1"/>
        </dgm:presLayoutVars>
      </dgm:prSet>
      <dgm:spPr/>
    </dgm:pt>
    <dgm:pt modelId="{7800AE6B-1DB1-4B8A-9F30-6AC5E1C585F5}" type="pres">
      <dgm:prSet presAssocID="{8531807E-4A79-4E79-AF91-153179F6655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E9544CB-FE5C-43A9-AFDE-2B93B4F7785F}" type="pres">
      <dgm:prSet presAssocID="{B7E2FA11-1B42-4692-960B-4D313BC1C8F3}" presName="Name8" presStyleCnt="0"/>
      <dgm:spPr/>
    </dgm:pt>
    <dgm:pt modelId="{0C06972A-D666-4921-8B70-2B2965226448}" type="pres">
      <dgm:prSet presAssocID="{B7E2FA11-1B42-4692-960B-4D313BC1C8F3}" presName="level" presStyleLbl="node1" presStyleIdx="1" presStyleCnt="3">
        <dgm:presLayoutVars>
          <dgm:chMax val="1"/>
          <dgm:bulletEnabled val="1"/>
        </dgm:presLayoutVars>
      </dgm:prSet>
      <dgm:spPr/>
    </dgm:pt>
    <dgm:pt modelId="{53ADF29F-04E9-4830-AB29-42DB0B77C8F4}" type="pres">
      <dgm:prSet presAssocID="{B7E2FA11-1B42-4692-960B-4D313BC1C8F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7F092B0-754C-48BA-8760-C4ACD41496F5}" type="pres">
      <dgm:prSet presAssocID="{3EA6C43B-46CC-4454-8F23-8D09DA978B04}" presName="Name8" presStyleCnt="0"/>
      <dgm:spPr/>
    </dgm:pt>
    <dgm:pt modelId="{7189F5E0-95C7-4BE9-A68C-96AE67D72D91}" type="pres">
      <dgm:prSet presAssocID="{3EA6C43B-46CC-4454-8F23-8D09DA978B04}" presName="level" presStyleLbl="node1" presStyleIdx="2" presStyleCnt="3">
        <dgm:presLayoutVars>
          <dgm:chMax val="1"/>
          <dgm:bulletEnabled val="1"/>
        </dgm:presLayoutVars>
      </dgm:prSet>
      <dgm:spPr/>
    </dgm:pt>
    <dgm:pt modelId="{314DC022-57BA-4CFB-A0B9-6321A6F37CFD}" type="pres">
      <dgm:prSet presAssocID="{3EA6C43B-46CC-4454-8F23-8D09DA978B0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054301B-53BD-45C1-8CD5-EEBCFCC7E1F5}" type="presOf" srcId="{3EA6C43B-46CC-4454-8F23-8D09DA978B04}" destId="{314DC022-57BA-4CFB-A0B9-6321A6F37CFD}" srcOrd="1" destOrd="0" presId="urn:microsoft.com/office/officeart/2005/8/layout/pyramid1"/>
    <dgm:cxn modelId="{6ACC532E-D362-49EA-90B9-9D51BF5BF0C3}" type="presOf" srcId="{8531807E-4A79-4E79-AF91-153179F66556}" destId="{AF5B8FE3-E913-481C-A70D-187EC1B867C1}" srcOrd="0" destOrd="0" presId="urn:microsoft.com/office/officeart/2005/8/layout/pyramid1"/>
    <dgm:cxn modelId="{5CF1803E-D20E-48FE-B352-F33C5CC82A6B}" srcId="{28D01E87-6D58-47D1-B17C-A91EA07C83D2}" destId="{8531807E-4A79-4E79-AF91-153179F66556}" srcOrd="0" destOrd="0" parTransId="{5552B0EE-89E7-4986-9A69-E51E7B025505}" sibTransId="{B46E1178-D580-4326-AC62-F855AAEEE1D8}"/>
    <dgm:cxn modelId="{A829BC3E-95F5-4532-9320-A1F00C4EEF32}" srcId="{28D01E87-6D58-47D1-B17C-A91EA07C83D2}" destId="{3EA6C43B-46CC-4454-8F23-8D09DA978B04}" srcOrd="2" destOrd="0" parTransId="{4A14F0FE-FDD3-4A91-AD3B-A24F55BB89D7}" sibTransId="{79E900E9-F978-4EAC-BD1F-1925050FF82F}"/>
    <dgm:cxn modelId="{42A04346-8D8D-4F8A-A4EA-E37F422EF490}" type="presOf" srcId="{28D01E87-6D58-47D1-B17C-A91EA07C83D2}" destId="{9C5DD699-231F-4972-8AC6-73CE74873A36}" srcOrd="0" destOrd="0" presId="urn:microsoft.com/office/officeart/2005/8/layout/pyramid1"/>
    <dgm:cxn modelId="{F740BC51-0D90-4BA7-A043-B13066E29D8A}" type="presOf" srcId="{B7E2FA11-1B42-4692-960B-4D313BC1C8F3}" destId="{0C06972A-D666-4921-8B70-2B2965226448}" srcOrd="0" destOrd="0" presId="urn:microsoft.com/office/officeart/2005/8/layout/pyramid1"/>
    <dgm:cxn modelId="{5306F853-FCF2-44D2-8363-72766D7E8C1D}" type="presOf" srcId="{B7E2FA11-1B42-4692-960B-4D313BC1C8F3}" destId="{53ADF29F-04E9-4830-AB29-42DB0B77C8F4}" srcOrd="1" destOrd="0" presId="urn:microsoft.com/office/officeart/2005/8/layout/pyramid1"/>
    <dgm:cxn modelId="{7A38B08D-02F8-42E9-8690-20DE6B0EE550}" type="presOf" srcId="{8531807E-4A79-4E79-AF91-153179F66556}" destId="{7800AE6B-1DB1-4B8A-9F30-6AC5E1C585F5}" srcOrd="1" destOrd="0" presId="urn:microsoft.com/office/officeart/2005/8/layout/pyramid1"/>
    <dgm:cxn modelId="{DE9AD2B9-04B5-4076-AA7A-A6BD47489816}" type="presOf" srcId="{3EA6C43B-46CC-4454-8F23-8D09DA978B04}" destId="{7189F5E0-95C7-4BE9-A68C-96AE67D72D91}" srcOrd="0" destOrd="0" presId="urn:microsoft.com/office/officeart/2005/8/layout/pyramid1"/>
    <dgm:cxn modelId="{33BB07C0-3E75-4BC9-8EFD-FD034B419A06}" srcId="{28D01E87-6D58-47D1-B17C-A91EA07C83D2}" destId="{B7E2FA11-1B42-4692-960B-4D313BC1C8F3}" srcOrd="1" destOrd="0" parTransId="{7CA81D61-F94D-4A26-A1CB-74198F030F31}" sibTransId="{10E05427-09D0-44B6-A82A-5AE05E9C080D}"/>
    <dgm:cxn modelId="{70C80750-5CFE-4485-8855-4EBA9C8E3EA5}" type="presParOf" srcId="{9C5DD699-231F-4972-8AC6-73CE74873A36}" destId="{023EBBE8-E4FA-4801-9EEB-7C225776ED64}" srcOrd="0" destOrd="0" presId="urn:microsoft.com/office/officeart/2005/8/layout/pyramid1"/>
    <dgm:cxn modelId="{6CA44F30-0277-4F7D-90CE-B04346F50870}" type="presParOf" srcId="{023EBBE8-E4FA-4801-9EEB-7C225776ED64}" destId="{AF5B8FE3-E913-481C-A70D-187EC1B867C1}" srcOrd="0" destOrd="0" presId="urn:microsoft.com/office/officeart/2005/8/layout/pyramid1"/>
    <dgm:cxn modelId="{9D046A4C-B8BF-4D78-8972-9D0F10FD72AF}" type="presParOf" srcId="{023EBBE8-E4FA-4801-9EEB-7C225776ED64}" destId="{7800AE6B-1DB1-4B8A-9F30-6AC5E1C585F5}" srcOrd="1" destOrd="0" presId="urn:microsoft.com/office/officeart/2005/8/layout/pyramid1"/>
    <dgm:cxn modelId="{A5CEB409-4C26-47B8-A2E2-7C150F266EFA}" type="presParOf" srcId="{9C5DD699-231F-4972-8AC6-73CE74873A36}" destId="{FE9544CB-FE5C-43A9-AFDE-2B93B4F7785F}" srcOrd="1" destOrd="0" presId="urn:microsoft.com/office/officeart/2005/8/layout/pyramid1"/>
    <dgm:cxn modelId="{44B3F9CD-FB79-4666-841F-FB17E83DB5E4}" type="presParOf" srcId="{FE9544CB-FE5C-43A9-AFDE-2B93B4F7785F}" destId="{0C06972A-D666-4921-8B70-2B2965226448}" srcOrd="0" destOrd="0" presId="urn:microsoft.com/office/officeart/2005/8/layout/pyramid1"/>
    <dgm:cxn modelId="{1F034EC4-4D81-4CEF-A197-AF52DE34C575}" type="presParOf" srcId="{FE9544CB-FE5C-43A9-AFDE-2B93B4F7785F}" destId="{53ADF29F-04E9-4830-AB29-42DB0B77C8F4}" srcOrd="1" destOrd="0" presId="urn:microsoft.com/office/officeart/2005/8/layout/pyramid1"/>
    <dgm:cxn modelId="{7125176E-3B6D-410C-A1F6-7B96EFF380B4}" type="presParOf" srcId="{9C5DD699-231F-4972-8AC6-73CE74873A36}" destId="{97F092B0-754C-48BA-8760-C4ACD41496F5}" srcOrd="2" destOrd="0" presId="urn:microsoft.com/office/officeart/2005/8/layout/pyramid1"/>
    <dgm:cxn modelId="{99AA4852-673B-4AD6-95B1-8CDF834D911A}" type="presParOf" srcId="{97F092B0-754C-48BA-8760-C4ACD41496F5}" destId="{7189F5E0-95C7-4BE9-A68C-96AE67D72D91}" srcOrd="0" destOrd="0" presId="urn:microsoft.com/office/officeart/2005/8/layout/pyramid1"/>
    <dgm:cxn modelId="{99311202-F53D-40D1-B8D5-5177F7B82D32}" type="presParOf" srcId="{97F092B0-754C-48BA-8760-C4ACD41496F5}" destId="{314DC022-57BA-4CFB-A0B9-6321A6F37CF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7E5D52-E25C-4D97-933A-2B4404008E96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2981ECC-5F2A-413D-82D3-86AABC88318D}">
      <dgm:prSet phldrT="[텍스트]" custT="1"/>
      <dgm:spPr/>
      <dgm:t>
        <a:bodyPr/>
        <a:lstStyle/>
        <a:p>
          <a:pPr latinLnBrk="1"/>
          <a:r>
            <a:rPr lang="ko-KR" altLang="en-US" sz="2000" dirty="0"/>
            <a:t>불필요한 기능의 중복</a:t>
          </a:r>
          <a:endParaRPr lang="en-US" altLang="ko-KR" sz="2000" dirty="0"/>
        </a:p>
      </dgm:t>
    </dgm:pt>
    <dgm:pt modelId="{A6A4B8DB-BC23-4E99-8836-A574B156241A}" type="parTrans" cxnId="{A116DD59-7367-44F5-A07F-8B9D10BC65AD}">
      <dgm:prSet/>
      <dgm:spPr/>
      <dgm:t>
        <a:bodyPr/>
        <a:lstStyle/>
        <a:p>
          <a:pPr latinLnBrk="1"/>
          <a:endParaRPr lang="ko-KR" altLang="en-US"/>
        </a:p>
      </dgm:t>
    </dgm:pt>
    <dgm:pt modelId="{B8D79B51-0A7E-4591-AAF6-45647959094F}" type="sibTrans" cxnId="{A116DD59-7367-44F5-A07F-8B9D10BC65AD}">
      <dgm:prSet/>
      <dgm:spPr/>
      <dgm:t>
        <a:bodyPr/>
        <a:lstStyle/>
        <a:p>
          <a:pPr latinLnBrk="1"/>
          <a:endParaRPr lang="ko-KR" altLang="en-US"/>
        </a:p>
      </dgm:t>
    </dgm:pt>
    <dgm:pt modelId="{921259EF-44B9-4E4B-AF6F-8F6BFA564D4A}">
      <dgm:prSet phldrT="[텍스트]" custT="1"/>
      <dgm:spPr/>
      <dgm:t>
        <a:bodyPr/>
        <a:lstStyle/>
        <a:p>
          <a:pPr latinLnBrk="1"/>
          <a:r>
            <a:rPr lang="ko-KR" altLang="en-US" sz="2000" dirty="0"/>
            <a:t>상대적으로 무겁다</a:t>
          </a:r>
        </a:p>
      </dgm:t>
    </dgm:pt>
    <dgm:pt modelId="{3B7DE89D-6D2A-4F3A-9879-079AD6CFBC8C}" type="parTrans" cxnId="{A9132CA2-B8F4-49D2-B233-B09A3421B156}">
      <dgm:prSet/>
      <dgm:spPr/>
      <dgm:t>
        <a:bodyPr/>
        <a:lstStyle/>
        <a:p>
          <a:pPr latinLnBrk="1"/>
          <a:endParaRPr lang="ko-KR" altLang="en-US"/>
        </a:p>
      </dgm:t>
    </dgm:pt>
    <dgm:pt modelId="{8734732B-82F9-40C8-B6DC-F5329A0561A0}" type="sibTrans" cxnId="{A9132CA2-B8F4-49D2-B233-B09A3421B156}">
      <dgm:prSet/>
      <dgm:spPr/>
      <dgm:t>
        <a:bodyPr/>
        <a:lstStyle/>
        <a:p>
          <a:pPr latinLnBrk="1"/>
          <a:endParaRPr lang="ko-KR" altLang="en-US"/>
        </a:p>
      </dgm:t>
    </dgm:pt>
    <dgm:pt modelId="{7EA0CF07-265A-4507-92C7-9F7D4C209890}">
      <dgm:prSet phldrT="[텍스트]" custT="1"/>
      <dgm:spPr/>
      <dgm:t>
        <a:bodyPr/>
        <a:lstStyle/>
        <a:p>
          <a:pPr latinLnBrk="1"/>
          <a:r>
            <a:rPr lang="en-US" altLang="ko-KR" sz="2000" dirty="0"/>
            <a:t>CPU </a:t>
          </a:r>
          <a:r>
            <a:rPr lang="ko-KR" altLang="en-US" sz="2000" dirty="0"/>
            <a:t>효율 저하</a:t>
          </a:r>
          <a:endParaRPr lang="en-US" altLang="ko-KR" sz="2000" dirty="0"/>
        </a:p>
      </dgm:t>
    </dgm:pt>
    <dgm:pt modelId="{4D3AA6F2-F787-4E2F-B0A1-B2ED9B3D6C1A}" type="parTrans" cxnId="{769FF3F4-0401-4237-8119-1D70F9526DD1}">
      <dgm:prSet/>
      <dgm:spPr/>
      <dgm:t>
        <a:bodyPr/>
        <a:lstStyle/>
        <a:p>
          <a:pPr latinLnBrk="1"/>
          <a:endParaRPr lang="ko-KR" altLang="en-US"/>
        </a:p>
      </dgm:t>
    </dgm:pt>
    <dgm:pt modelId="{5FE652D5-47C0-4FB1-892D-C4A8E994304F}" type="sibTrans" cxnId="{769FF3F4-0401-4237-8119-1D70F9526DD1}">
      <dgm:prSet/>
      <dgm:spPr/>
      <dgm:t>
        <a:bodyPr/>
        <a:lstStyle/>
        <a:p>
          <a:pPr latinLnBrk="1"/>
          <a:endParaRPr lang="ko-KR" altLang="en-US"/>
        </a:p>
      </dgm:t>
    </dgm:pt>
    <dgm:pt modelId="{05732C25-4D7E-41DE-AD14-FAD98E23243A}">
      <dgm:prSet phldrT="[텍스트]" custT="1"/>
      <dgm:spPr/>
      <dgm:t>
        <a:bodyPr/>
        <a:lstStyle/>
        <a:p>
          <a:pPr latinLnBrk="1"/>
          <a:r>
            <a:rPr lang="ko-KR" altLang="en-US" sz="1400" dirty="0"/>
            <a:t>호스트</a:t>
          </a:r>
          <a:r>
            <a:rPr lang="en-US" altLang="ko-KR" sz="1400" dirty="0"/>
            <a:t>OS</a:t>
          </a:r>
          <a:r>
            <a:rPr lang="ko-KR" altLang="en-US" sz="1400" dirty="0"/>
            <a:t>와 게스트</a:t>
          </a:r>
          <a:r>
            <a:rPr lang="en-US" altLang="ko-KR" sz="1400" dirty="0"/>
            <a:t>OS </a:t>
          </a:r>
          <a:r>
            <a:rPr lang="ko-KR" altLang="en-US" sz="1400" dirty="0"/>
            <a:t>간의 기능 중복</a:t>
          </a:r>
          <a:endParaRPr lang="en-US" altLang="ko-KR" sz="1400" dirty="0"/>
        </a:p>
      </dgm:t>
    </dgm:pt>
    <dgm:pt modelId="{20C692ED-A1A8-4297-A804-BAC5544B6881}" type="parTrans" cxnId="{BFF8585D-9DB9-41A4-B223-7CCC81AB919B}">
      <dgm:prSet/>
      <dgm:spPr/>
      <dgm:t>
        <a:bodyPr/>
        <a:lstStyle/>
        <a:p>
          <a:pPr latinLnBrk="1"/>
          <a:endParaRPr lang="ko-KR" altLang="en-US"/>
        </a:p>
      </dgm:t>
    </dgm:pt>
    <dgm:pt modelId="{A18796BB-A27E-4E75-8FA8-C58DF63251B8}" type="sibTrans" cxnId="{BFF8585D-9DB9-41A4-B223-7CCC81AB919B}">
      <dgm:prSet/>
      <dgm:spPr/>
      <dgm:t>
        <a:bodyPr/>
        <a:lstStyle/>
        <a:p>
          <a:pPr latinLnBrk="1"/>
          <a:endParaRPr lang="ko-KR" altLang="en-US"/>
        </a:p>
      </dgm:t>
    </dgm:pt>
    <dgm:pt modelId="{99A97AAB-BFDF-441E-B658-B91A97B9773F}">
      <dgm:prSet phldrT="[텍스트]" custT="1"/>
      <dgm:spPr/>
      <dgm:t>
        <a:bodyPr/>
        <a:lstStyle/>
        <a:p>
          <a:pPr latinLnBrk="1"/>
          <a:r>
            <a:rPr lang="ko-KR" altLang="en-US" sz="1400" dirty="0"/>
            <a:t>프로세스 스케줄링</a:t>
          </a:r>
          <a:endParaRPr lang="en-US" altLang="ko-KR" sz="1400" dirty="0"/>
        </a:p>
      </dgm:t>
    </dgm:pt>
    <dgm:pt modelId="{87465B3D-1267-4365-99C0-1DC27321A86C}" type="parTrans" cxnId="{864EC22B-BCD6-4544-9AB8-1C8A2C5EA626}">
      <dgm:prSet/>
      <dgm:spPr/>
      <dgm:t>
        <a:bodyPr/>
        <a:lstStyle/>
        <a:p>
          <a:pPr latinLnBrk="1"/>
          <a:endParaRPr lang="ko-KR" altLang="en-US"/>
        </a:p>
      </dgm:t>
    </dgm:pt>
    <dgm:pt modelId="{D2A5ED3E-3238-431A-B20E-AB956A4B0474}" type="sibTrans" cxnId="{864EC22B-BCD6-4544-9AB8-1C8A2C5EA626}">
      <dgm:prSet/>
      <dgm:spPr/>
      <dgm:t>
        <a:bodyPr/>
        <a:lstStyle/>
        <a:p>
          <a:pPr latinLnBrk="1"/>
          <a:endParaRPr lang="ko-KR" altLang="en-US"/>
        </a:p>
      </dgm:t>
    </dgm:pt>
    <dgm:pt modelId="{EE96AFF2-01E9-4D03-9D55-59AFB6725EE9}">
      <dgm:prSet custT="1"/>
      <dgm:spPr/>
      <dgm:t>
        <a:bodyPr/>
        <a:lstStyle/>
        <a:p>
          <a:pPr latinLnBrk="1"/>
          <a:r>
            <a:rPr lang="ko-KR" altLang="en-US" sz="1400" dirty="0"/>
            <a:t>오버헤드 </a:t>
          </a:r>
          <a:r>
            <a:rPr lang="en-US" altLang="ko-KR" sz="1400" dirty="0"/>
            <a:t>(15~20%) </a:t>
          </a:r>
          <a:r>
            <a:rPr lang="ko-KR" altLang="en-US" sz="1400" dirty="0"/>
            <a:t>발생</a:t>
          </a:r>
        </a:p>
      </dgm:t>
    </dgm:pt>
    <dgm:pt modelId="{7FDABA9E-4968-42C9-B31C-C81A7296B080}" type="parTrans" cxnId="{806D4A44-D1DD-4D05-B198-A4D7C26652DB}">
      <dgm:prSet/>
      <dgm:spPr/>
      <dgm:t>
        <a:bodyPr/>
        <a:lstStyle/>
        <a:p>
          <a:pPr latinLnBrk="1"/>
          <a:endParaRPr lang="ko-KR" altLang="en-US"/>
        </a:p>
      </dgm:t>
    </dgm:pt>
    <dgm:pt modelId="{387D3FA9-BE86-4442-A3B2-E06170D5372B}" type="sibTrans" cxnId="{806D4A44-D1DD-4D05-B198-A4D7C26652DB}">
      <dgm:prSet/>
      <dgm:spPr/>
      <dgm:t>
        <a:bodyPr/>
        <a:lstStyle/>
        <a:p>
          <a:pPr latinLnBrk="1"/>
          <a:endParaRPr lang="ko-KR" altLang="en-US"/>
        </a:p>
      </dgm:t>
    </dgm:pt>
    <dgm:pt modelId="{857AC9EB-D1E1-4806-8300-7B9AEF06529B}">
      <dgm:prSet phldrT="[텍스트]" custT="1"/>
      <dgm:spPr/>
      <dgm:t>
        <a:bodyPr/>
        <a:lstStyle/>
        <a:p>
          <a:pPr latinLnBrk="1"/>
          <a:r>
            <a:rPr lang="ko-KR" altLang="en-US" sz="2000" dirty="0"/>
            <a:t>대량의 메모리 필요</a:t>
          </a:r>
        </a:p>
      </dgm:t>
    </dgm:pt>
    <dgm:pt modelId="{E326DF64-C961-464D-B96D-9382A80D0224}" type="parTrans" cxnId="{933AA69B-98E2-4DBA-AD84-B87F6367DF16}">
      <dgm:prSet/>
      <dgm:spPr/>
      <dgm:t>
        <a:bodyPr/>
        <a:lstStyle/>
        <a:p>
          <a:pPr latinLnBrk="1"/>
          <a:endParaRPr lang="ko-KR" altLang="en-US"/>
        </a:p>
      </dgm:t>
    </dgm:pt>
    <dgm:pt modelId="{1EC816BB-48A3-4A20-82C3-7622CB3EECFB}" type="sibTrans" cxnId="{933AA69B-98E2-4DBA-AD84-B87F6367DF16}">
      <dgm:prSet/>
      <dgm:spPr/>
      <dgm:t>
        <a:bodyPr/>
        <a:lstStyle/>
        <a:p>
          <a:pPr latinLnBrk="1"/>
          <a:endParaRPr lang="ko-KR" altLang="en-US"/>
        </a:p>
      </dgm:t>
    </dgm:pt>
    <dgm:pt modelId="{B4C40397-9DFE-44EF-A0D8-B8F8FEFD38BB}">
      <dgm:prSet phldrT="[텍스트]" custT="1"/>
      <dgm:spPr/>
      <dgm:t>
        <a:bodyPr/>
        <a:lstStyle/>
        <a:p>
          <a:pPr latinLnBrk="1"/>
          <a:r>
            <a:rPr lang="en-US" altLang="ko-KR" sz="1400" dirty="0"/>
            <a:t>CPU </a:t>
          </a:r>
          <a:r>
            <a:rPr lang="ko-KR" altLang="en-US" sz="1400" dirty="0"/>
            <a:t>만큼 빠르게 전환 할 수 없어 대량의 메모리가 요구된다</a:t>
          </a:r>
          <a:r>
            <a:rPr lang="en-US" altLang="ko-KR" sz="1400" dirty="0"/>
            <a:t>.</a:t>
          </a:r>
          <a:endParaRPr lang="ko-KR" altLang="en-US" sz="1400" dirty="0"/>
        </a:p>
      </dgm:t>
    </dgm:pt>
    <dgm:pt modelId="{86B61F38-6AE8-4509-81C1-2D7690A34C7D}" type="parTrans" cxnId="{6B135271-B343-4452-8F78-D1BA9BC0ECBB}">
      <dgm:prSet/>
      <dgm:spPr/>
      <dgm:t>
        <a:bodyPr/>
        <a:lstStyle/>
        <a:p>
          <a:pPr latinLnBrk="1"/>
          <a:endParaRPr lang="ko-KR" altLang="en-US"/>
        </a:p>
      </dgm:t>
    </dgm:pt>
    <dgm:pt modelId="{C4A01FF6-294F-4118-910F-40F696D89651}" type="sibTrans" cxnId="{6B135271-B343-4452-8F78-D1BA9BC0ECBB}">
      <dgm:prSet/>
      <dgm:spPr/>
      <dgm:t>
        <a:bodyPr/>
        <a:lstStyle/>
        <a:p>
          <a:pPr latinLnBrk="1"/>
          <a:endParaRPr lang="ko-KR" altLang="en-US"/>
        </a:p>
      </dgm:t>
    </dgm:pt>
    <dgm:pt modelId="{E3969355-1115-4596-A8BC-8735ED9BDFD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운영체제 자체에 메모리가 많이 사용된다</a:t>
          </a:r>
          <a:r>
            <a:rPr lang="en-US" altLang="ko-KR" sz="1400" dirty="0"/>
            <a:t>.</a:t>
          </a:r>
          <a:endParaRPr lang="ko-KR" altLang="en-US" sz="1400" dirty="0"/>
        </a:p>
      </dgm:t>
    </dgm:pt>
    <dgm:pt modelId="{CF493BBF-ACDA-4253-9091-5DFED9EFD37D}" type="parTrans" cxnId="{CD21A3C6-6341-4F7D-B550-25450FA18BD7}">
      <dgm:prSet/>
      <dgm:spPr/>
      <dgm:t>
        <a:bodyPr/>
        <a:lstStyle/>
        <a:p>
          <a:pPr latinLnBrk="1"/>
          <a:endParaRPr lang="ko-KR" altLang="en-US"/>
        </a:p>
      </dgm:t>
    </dgm:pt>
    <dgm:pt modelId="{6A0F07E1-7C51-47BD-B458-4915CD21139C}" type="sibTrans" cxnId="{CD21A3C6-6341-4F7D-B550-25450FA18BD7}">
      <dgm:prSet/>
      <dgm:spPr/>
      <dgm:t>
        <a:bodyPr/>
        <a:lstStyle/>
        <a:p>
          <a:pPr latinLnBrk="1"/>
          <a:endParaRPr lang="ko-KR" altLang="en-US"/>
        </a:p>
      </dgm:t>
    </dgm:pt>
    <dgm:pt modelId="{CAF7584A-941F-44B5-8B8C-99FBCCA12CF4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물리적 연산이 많을 경우 </a:t>
          </a:r>
          <a:r>
            <a:rPr lang="en-US" altLang="ko-KR" sz="1400" dirty="0"/>
            <a:t>CPU </a:t>
          </a:r>
          <a:r>
            <a:rPr lang="ko-KR" altLang="en-US" sz="1400" dirty="0"/>
            <a:t>효율성이 좋지 못하다</a:t>
          </a:r>
          <a:r>
            <a:rPr lang="en-US" altLang="ko-KR" sz="1400" dirty="0"/>
            <a:t>.</a:t>
          </a:r>
        </a:p>
      </dgm:t>
    </dgm:pt>
    <dgm:pt modelId="{9902584A-0645-4DFF-97BA-08BEA85E5C5F}" type="parTrans" cxnId="{A3E36B3A-2216-4058-94B6-6D7A293BF964}">
      <dgm:prSet/>
      <dgm:spPr/>
      <dgm:t>
        <a:bodyPr/>
        <a:lstStyle/>
        <a:p>
          <a:pPr latinLnBrk="1"/>
          <a:endParaRPr lang="ko-KR" altLang="en-US"/>
        </a:p>
      </dgm:t>
    </dgm:pt>
    <dgm:pt modelId="{BFAA0B4D-89C5-48EA-8A88-5AF508B0E70E}" type="sibTrans" cxnId="{A3E36B3A-2216-4058-94B6-6D7A293BF964}">
      <dgm:prSet/>
      <dgm:spPr/>
      <dgm:t>
        <a:bodyPr/>
        <a:lstStyle/>
        <a:p>
          <a:pPr latinLnBrk="1"/>
          <a:endParaRPr lang="ko-KR" altLang="en-US"/>
        </a:p>
      </dgm:t>
    </dgm:pt>
    <dgm:pt modelId="{1673B7C0-8BA1-4151-AB53-30562E1014BF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여러 가상서버를 동시에 구동하는 경우 성능문제는 더 심각해진다</a:t>
          </a:r>
          <a:r>
            <a:rPr lang="en-US" altLang="ko-KR" sz="1400" dirty="0"/>
            <a:t>.</a:t>
          </a:r>
        </a:p>
      </dgm:t>
    </dgm:pt>
    <dgm:pt modelId="{404E8522-0074-43CA-AA90-BCC1FE6B7D01}" type="parTrans" cxnId="{A1A81D5F-7212-48F4-B611-0AEAB2532464}">
      <dgm:prSet/>
      <dgm:spPr/>
      <dgm:t>
        <a:bodyPr/>
        <a:lstStyle/>
        <a:p>
          <a:pPr latinLnBrk="1"/>
          <a:endParaRPr lang="ko-KR" altLang="en-US"/>
        </a:p>
      </dgm:t>
    </dgm:pt>
    <dgm:pt modelId="{205DE3E9-8F43-41B0-A4D0-DD44C9F4E00C}" type="sibTrans" cxnId="{A1A81D5F-7212-48F4-B611-0AEAB2532464}">
      <dgm:prSet/>
      <dgm:spPr/>
      <dgm:t>
        <a:bodyPr/>
        <a:lstStyle/>
        <a:p>
          <a:pPr latinLnBrk="1"/>
          <a:endParaRPr lang="ko-KR" altLang="en-US"/>
        </a:p>
      </dgm:t>
    </dgm:pt>
    <dgm:pt modelId="{6E597DD7-5142-41CE-B36B-BE5C868F9DC6}" type="pres">
      <dgm:prSet presAssocID="{B67E5D52-E25C-4D97-933A-2B4404008E96}" presName="linear" presStyleCnt="0">
        <dgm:presLayoutVars>
          <dgm:dir/>
          <dgm:animLvl val="lvl"/>
          <dgm:resizeHandles val="exact"/>
        </dgm:presLayoutVars>
      </dgm:prSet>
      <dgm:spPr/>
    </dgm:pt>
    <dgm:pt modelId="{F9175823-57A8-496E-BBCF-7970A9C323C4}" type="pres">
      <dgm:prSet presAssocID="{C2981ECC-5F2A-413D-82D3-86AABC88318D}" presName="parentLin" presStyleCnt="0"/>
      <dgm:spPr/>
    </dgm:pt>
    <dgm:pt modelId="{CD95DCD5-FC6E-4FF5-A932-7F74FA5A1B73}" type="pres">
      <dgm:prSet presAssocID="{C2981ECC-5F2A-413D-82D3-86AABC88318D}" presName="parentLeftMargin" presStyleLbl="node1" presStyleIdx="0" presStyleCnt="4"/>
      <dgm:spPr/>
    </dgm:pt>
    <dgm:pt modelId="{D55312B3-FBA9-465E-8123-DD5DAD459B72}" type="pres">
      <dgm:prSet presAssocID="{C2981ECC-5F2A-413D-82D3-86AABC88318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D2FF876-746E-436F-8629-D69ACE562C7B}" type="pres">
      <dgm:prSet presAssocID="{C2981ECC-5F2A-413D-82D3-86AABC88318D}" presName="negativeSpace" presStyleCnt="0"/>
      <dgm:spPr/>
    </dgm:pt>
    <dgm:pt modelId="{A9B35B8A-3F0B-4377-8FAB-78F67400AE3D}" type="pres">
      <dgm:prSet presAssocID="{C2981ECC-5F2A-413D-82D3-86AABC88318D}" presName="childText" presStyleLbl="conFgAcc1" presStyleIdx="0" presStyleCnt="4">
        <dgm:presLayoutVars>
          <dgm:bulletEnabled val="1"/>
        </dgm:presLayoutVars>
      </dgm:prSet>
      <dgm:spPr/>
    </dgm:pt>
    <dgm:pt modelId="{68EF358F-E48A-490A-8583-51F4248B42E9}" type="pres">
      <dgm:prSet presAssocID="{B8D79B51-0A7E-4591-AAF6-45647959094F}" presName="spaceBetweenRectangles" presStyleCnt="0"/>
      <dgm:spPr/>
    </dgm:pt>
    <dgm:pt modelId="{09FD6F24-AAB2-4EBC-B190-07C53B4C313A}" type="pres">
      <dgm:prSet presAssocID="{921259EF-44B9-4E4B-AF6F-8F6BFA564D4A}" presName="parentLin" presStyleCnt="0"/>
      <dgm:spPr/>
    </dgm:pt>
    <dgm:pt modelId="{F1D46CD1-4AC9-446D-865B-21063B99D467}" type="pres">
      <dgm:prSet presAssocID="{921259EF-44B9-4E4B-AF6F-8F6BFA564D4A}" presName="parentLeftMargin" presStyleLbl="node1" presStyleIdx="0" presStyleCnt="4"/>
      <dgm:spPr/>
    </dgm:pt>
    <dgm:pt modelId="{6E952BAD-C996-4D1B-AEC7-4143603280E4}" type="pres">
      <dgm:prSet presAssocID="{921259EF-44B9-4E4B-AF6F-8F6BFA564D4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6C9B6CF-63B8-474C-9CCC-2F45BC452291}" type="pres">
      <dgm:prSet presAssocID="{921259EF-44B9-4E4B-AF6F-8F6BFA564D4A}" presName="negativeSpace" presStyleCnt="0"/>
      <dgm:spPr/>
    </dgm:pt>
    <dgm:pt modelId="{8E24D2F3-8882-4038-8845-D9F0E583A12C}" type="pres">
      <dgm:prSet presAssocID="{921259EF-44B9-4E4B-AF6F-8F6BFA564D4A}" presName="childText" presStyleLbl="conFgAcc1" presStyleIdx="1" presStyleCnt="4">
        <dgm:presLayoutVars>
          <dgm:bulletEnabled val="1"/>
        </dgm:presLayoutVars>
      </dgm:prSet>
      <dgm:spPr/>
    </dgm:pt>
    <dgm:pt modelId="{0C00CC95-029A-4A94-83B2-D7D1000A9915}" type="pres">
      <dgm:prSet presAssocID="{8734732B-82F9-40C8-B6DC-F5329A0561A0}" presName="spaceBetweenRectangles" presStyleCnt="0"/>
      <dgm:spPr/>
    </dgm:pt>
    <dgm:pt modelId="{FE8DB8C8-19A5-4460-A7E1-66B18B7453BA}" type="pres">
      <dgm:prSet presAssocID="{7EA0CF07-265A-4507-92C7-9F7D4C209890}" presName="parentLin" presStyleCnt="0"/>
      <dgm:spPr/>
    </dgm:pt>
    <dgm:pt modelId="{7437D723-4F91-4A83-A511-E10366CB422E}" type="pres">
      <dgm:prSet presAssocID="{7EA0CF07-265A-4507-92C7-9F7D4C209890}" presName="parentLeftMargin" presStyleLbl="node1" presStyleIdx="1" presStyleCnt="4"/>
      <dgm:spPr/>
    </dgm:pt>
    <dgm:pt modelId="{A7A6C0FC-4E53-4F43-9D16-DE48D66AE90A}" type="pres">
      <dgm:prSet presAssocID="{7EA0CF07-265A-4507-92C7-9F7D4C20989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46F1578-E21C-4060-87E0-A8C98BC2090E}" type="pres">
      <dgm:prSet presAssocID="{7EA0CF07-265A-4507-92C7-9F7D4C209890}" presName="negativeSpace" presStyleCnt="0"/>
      <dgm:spPr/>
    </dgm:pt>
    <dgm:pt modelId="{FE8521C7-FAA1-40A7-9A3A-580979E0A580}" type="pres">
      <dgm:prSet presAssocID="{7EA0CF07-265A-4507-92C7-9F7D4C209890}" presName="childText" presStyleLbl="conFgAcc1" presStyleIdx="2" presStyleCnt="4">
        <dgm:presLayoutVars>
          <dgm:bulletEnabled val="1"/>
        </dgm:presLayoutVars>
      </dgm:prSet>
      <dgm:spPr/>
    </dgm:pt>
    <dgm:pt modelId="{5CFC1CE0-8EFA-4F25-9FBD-F2AC15053F8A}" type="pres">
      <dgm:prSet presAssocID="{5FE652D5-47C0-4FB1-892D-C4A8E994304F}" presName="spaceBetweenRectangles" presStyleCnt="0"/>
      <dgm:spPr/>
    </dgm:pt>
    <dgm:pt modelId="{C85265F4-3301-478F-A896-3545745E41EA}" type="pres">
      <dgm:prSet presAssocID="{857AC9EB-D1E1-4806-8300-7B9AEF06529B}" presName="parentLin" presStyleCnt="0"/>
      <dgm:spPr/>
    </dgm:pt>
    <dgm:pt modelId="{19FE3344-EFCA-4D5C-AC99-AFC8DAF5B314}" type="pres">
      <dgm:prSet presAssocID="{857AC9EB-D1E1-4806-8300-7B9AEF06529B}" presName="parentLeftMargin" presStyleLbl="node1" presStyleIdx="2" presStyleCnt="4"/>
      <dgm:spPr/>
    </dgm:pt>
    <dgm:pt modelId="{3B63A2E2-E051-4AAD-AE7F-1AF0FB234502}" type="pres">
      <dgm:prSet presAssocID="{857AC9EB-D1E1-4806-8300-7B9AEF06529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3A713C7-92BE-4E90-874A-961FE03EEDA9}" type="pres">
      <dgm:prSet presAssocID="{857AC9EB-D1E1-4806-8300-7B9AEF06529B}" presName="negativeSpace" presStyleCnt="0"/>
      <dgm:spPr/>
    </dgm:pt>
    <dgm:pt modelId="{79804EED-3FBF-45DD-86CB-1E1EA302C9B8}" type="pres">
      <dgm:prSet presAssocID="{857AC9EB-D1E1-4806-8300-7B9AEF06529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8D40A09-35BF-4564-A23F-949EB8406635}" type="presOf" srcId="{7EA0CF07-265A-4507-92C7-9F7D4C209890}" destId="{A7A6C0FC-4E53-4F43-9D16-DE48D66AE90A}" srcOrd="1" destOrd="0" presId="urn:microsoft.com/office/officeart/2005/8/layout/list1"/>
    <dgm:cxn modelId="{C4481F17-78DA-4CF4-A779-8EDBC57AFCB7}" type="presOf" srcId="{E3969355-1115-4596-A8BC-8735ED9BDFD5}" destId="{79804EED-3FBF-45DD-86CB-1E1EA302C9B8}" srcOrd="0" destOrd="1" presId="urn:microsoft.com/office/officeart/2005/8/layout/list1"/>
    <dgm:cxn modelId="{864EC22B-BCD6-4544-9AB8-1C8A2C5EA626}" srcId="{C2981ECC-5F2A-413D-82D3-86AABC88318D}" destId="{99A97AAB-BFDF-441E-B658-B91A97B9773F}" srcOrd="1" destOrd="0" parTransId="{87465B3D-1267-4365-99C0-1DC27321A86C}" sibTransId="{D2A5ED3E-3238-431A-B20E-AB956A4B0474}"/>
    <dgm:cxn modelId="{A3E36B3A-2216-4058-94B6-6D7A293BF964}" srcId="{7EA0CF07-265A-4507-92C7-9F7D4C209890}" destId="{CAF7584A-941F-44B5-8B8C-99FBCCA12CF4}" srcOrd="0" destOrd="0" parTransId="{9902584A-0645-4DFF-97BA-08BEA85E5C5F}" sibTransId="{BFAA0B4D-89C5-48EA-8A88-5AF508B0E70E}"/>
    <dgm:cxn modelId="{E95E0C3C-6B88-4204-B7F3-5EE1C82DF9F3}" type="presOf" srcId="{EE96AFF2-01E9-4D03-9D55-59AFB6725EE9}" destId="{8E24D2F3-8882-4038-8845-D9F0E583A12C}" srcOrd="0" destOrd="0" presId="urn:microsoft.com/office/officeart/2005/8/layout/list1"/>
    <dgm:cxn modelId="{BFF8585D-9DB9-41A4-B223-7CCC81AB919B}" srcId="{C2981ECC-5F2A-413D-82D3-86AABC88318D}" destId="{05732C25-4D7E-41DE-AD14-FAD98E23243A}" srcOrd="0" destOrd="0" parTransId="{20C692ED-A1A8-4297-A804-BAC5544B6881}" sibTransId="{A18796BB-A27E-4E75-8FA8-C58DF63251B8}"/>
    <dgm:cxn modelId="{A1A81D5F-7212-48F4-B611-0AEAB2532464}" srcId="{7EA0CF07-265A-4507-92C7-9F7D4C209890}" destId="{1673B7C0-8BA1-4151-AB53-30562E1014BF}" srcOrd="1" destOrd="0" parTransId="{404E8522-0074-43CA-AA90-BCC1FE6B7D01}" sibTransId="{205DE3E9-8F43-41B0-A4D0-DD44C9F4E00C}"/>
    <dgm:cxn modelId="{38BC2B5F-FA1B-4B07-A9B7-96989D5A8729}" type="presOf" srcId="{7EA0CF07-265A-4507-92C7-9F7D4C209890}" destId="{7437D723-4F91-4A83-A511-E10366CB422E}" srcOrd="0" destOrd="0" presId="urn:microsoft.com/office/officeart/2005/8/layout/list1"/>
    <dgm:cxn modelId="{806D4A44-D1DD-4D05-B198-A4D7C26652DB}" srcId="{921259EF-44B9-4E4B-AF6F-8F6BFA564D4A}" destId="{EE96AFF2-01E9-4D03-9D55-59AFB6725EE9}" srcOrd="0" destOrd="0" parTransId="{7FDABA9E-4968-42C9-B31C-C81A7296B080}" sibTransId="{387D3FA9-BE86-4442-A3B2-E06170D5372B}"/>
    <dgm:cxn modelId="{6B135271-B343-4452-8F78-D1BA9BC0ECBB}" srcId="{857AC9EB-D1E1-4806-8300-7B9AEF06529B}" destId="{B4C40397-9DFE-44EF-A0D8-B8F8FEFD38BB}" srcOrd="0" destOrd="0" parTransId="{86B61F38-6AE8-4509-81C1-2D7690A34C7D}" sibTransId="{C4A01FF6-294F-4118-910F-40F696D89651}"/>
    <dgm:cxn modelId="{801EB659-624A-4815-8E33-271076091214}" type="presOf" srcId="{857AC9EB-D1E1-4806-8300-7B9AEF06529B}" destId="{19FE3344-EFCA-4D5C-AC99-AFC8DAF5B314}" srcOrd="0" destOrd="0" presId="urn:microsoft.com/office/officeart/2005/8/layout/list1"/>
    <dgm:cxn modelId="{A116DD59-7367-44F5-A07F-8B9D10BC65AD}" srcId="{B67E5D52-E25C-4D97-933A-2B4404008E96}" destId="{C2981ECC-5F2A-413D-82D3-86AABC88318D}" srcOrd="0" destOrd="0" parTransId="{A6A4B8DB-BC23-4E99-8836-A574B156241A}" sibTransId="{B8D79B51-0A7E-4591-AAF6-45647959094F}"/>
    <dgm:cxn modelId="{1338AA7E-45A4-4D7A-AC8B-FD8202E324E1}" type="presOf" srcId="{C2981ECC-5F2A-413D-82D3-86AABC88318D}" destId="{D55312B3-FBA9-465E-8123-DD5DAD459B72}" srcOrd="1" destOrd="0" presId="urn:microsoft.com/office/officeart/2005/8/layout/list1"/>
    <dgm:cxn modelId="{CF2EFD7F-8647-4B16-95C2-FFD3BF474D5E}" type="presOf" srcId="{857AC9EB-D1E1-4806-8300-7B9AEF06529B}" destId="{3B63A2E2-E051-4AAD-AE7F-1AF0FB234502}" srcOrd="1" destOrd="0" presId="urn:microsoft.com/office/officeart/2005/8/layout/list1"/>
    <dgm:cxn modelId="{933AA69B-98E2-4DBA-AD84-B87F6367DF16}" srcId="{B67E5D52-E25C-4D97-933A-2B4404008E96}" destId="{857AC9EB-D1E1-4806-8300-7B9AEF06529B}" srcOrd="3" destOrd="0" parTransId="{E326DF64-C961-464D-B96D-9382A80D0224}" sibTransId="{1EC816BB-48A3-4A20-82C3-7622CB3EECFB}"/>
    <dgm:cxn modelId="{A9132CA2-B8F4-49D2-B233-B09A3421B156}" srcId="{B67E5D52-E25C-4D97-933A-2B4404008E96}" destId="{921259EF-44B9-4E4B-AF6F-8F6BFA564D4A}" srcOrd="1" destOrd="0" parTransId="{3B7DE89D-6D2A-4F3A-9879-079AD6CFBC8C}" sibTransId="{8734732B-82F9-40C8-B6DC-F5329A0561A0}"/>
    <dgm:cxn modelId="{41D089AC-7706-4DF0-99CE-C725289F93DC}" type="presOf" srcId="{CAF7584A-941F-44B5-8B8C-99FBCCA12CF4}" destId="{FE8521C7-FAA1-40A7-9A3A-580979E0A580}" srcOrd="0" destOrd="0" presId="urn:microsoft.com/office/officeart/2005/8/layout/list1"/>
    <dgm:cxn modelId="{038865AD-490C-4CF1-9EA7-8F6992434C78}" type="presOf" srcId="{1673B7C0-8BA1-4151-AB53-30562E1014BF}" destId="{FE8521C7-FAA1-40A7-9A3A-580979E0A580}" srcOrd="0" destOrd="1" presId="urn:microsoft.com/office/officeart/2005/8/layout/list1"/>
    <dgm:cxn modelId="{34BDE4C4-6078-444E-B3BF-AF3992D5910A}" type="presOf" srcId="{99A97AAB-BFDF-441E-B658-B91A97B9773F}" destId="{A9B35B8A-3F0B-4377-8FAB-78F67400AE3D}" srcOrd="0" destOrd="1" presId="urn:microsoft.com/office/officeart/2005/8/layout/list1"/>
    <dgm:cxn modelId="{CD21A3C6-6341-4F7D-B550-25450FA18BD7}" srcId="{857AC9EB-D1E1-4806-8300-7B9AEF06529B}" destId="{E3969355-1115-4596-A8BC-8735ED9BDFD5}" srcOrd="1" destOrd="0" parTransId="{CF493BBF-ACDA-4253-9091-5DFED9EFD37D}" sibTransId="{6A0F07E1-7C51-47BD-B458-4915CD21139C}"/>
    <dgm:cxn modelId="{21074FD2-7BAC-40E9-B748-E8519688DDC5}" type="presOf" srcId="{921259EF-44B9-4E4B-AF6F-8F6BFA564D4A}" destId="{F1D46CD1-4AC9-446D-865B-21063B99D467}" srcOrd="0" destOrd="0" presId="urn:microsoft.com/office/officeart/2005/8/layout/list1"/>
    <dgm:cxn modelId="{A139E3D5-5037-4E83-9F5F-8F53CABC7715}" type="presOf" srcId="{C2981ECC-5F2A-413D-82D3-86AABC88318D}" destId="{CD95DCD5-FC6E-4FF5-A932-7F74FA5A1B73}" srcOrd="0" destOrd="0" presId="urn:microsoft.com/office/officeart/2005/8/layout/list1"/>
    <dgm:cxn modelId="{2984FADD-869D-4BDF-9364-7DF9EB8B8D9B}" type="presOf" srcId="{B4C40397-9DFE-44EF-A0D8-B8F8FEFD38BB}" destId="{79804EED-3FBF-45DD-86CB-1E1EA302C9B8}" srcOrd="0" destOrd="0" presId="urn:microsoft.com/office/officeart/2005/8/layout/list1"/>
    <dgm:cxn modelId="{5BA424F0-8527-46DD-AE24-C2713CC4A544}" type="presOf" srcId="{05732C25-4D7E-41DE-AD14-FAD98E23243A}" destId="{A9B35B8A-3F0B-4377-8FAB-78F67400AE3D}" srcOrd="0" destOrd="0" presId="urn:microsoft.com/office/officeart/2005/8/layout/list1"/>
    <dgm:cxn modelId="{769FF3F4-0401-4237-8119-1D70F9526DD1}" srcId="{B67E5D52-E25C-4D97-933A-2B4404008E96}" destId="{7EA0CF07-265A-4507-92C7-9F7D4C209890}" srcOrd="2" destOrd="0" parTransId="{4D3AA6F2-F787-4E2F-B0A1-B2ED9B3D6C1A}" sibTransId="{5FE652D5-47C0-4FB1-892D-C4A8E994304F}"/>
    <dgm:cxn modelId="{222B3DF6-9289-442D-A279-063B2D3EA214}" type="presOf" srcId="{B67E5D52-E25C-4D97-933A-2B4404008E96}" destId="{6E597DD7-5142-41CE-B36B-BE5C868F9DC6}" srcOrd="0" destOrd="0" presId="urn:microsoft.com/office/officeart/2005/8/layout/list1"/>
    <dgm:cxn modelId="{E1024AFD-735F-4246-8D8C-B6F159059916}" type="presOf" srcId="{921259EF-44B9-4E4B-AF6F-8F6BFA564D4A}" destId="{6E952BAD-C996-4D1B-AEC7-4143603280E4}" srcOrd="1" destOrd="0" presId="urn:microsoft.com/office/officeart/2005/8/layout/list1"/>
    <dgm:cxn modelId="{F409BB50-9AEA-47AF-9866-F9F24CB058F3}" type="presParOf" srcId="{6E597DD7-5142-41CE-B36B-BE5C868F9DC6}" destId="{F9175823-57A8-496E-BBCF-7970A9C323C4}" srcOrd="0" destOrd="0" presId="urn:microsoft.com/office/officeart/2005/8/layout/list1"/>
    <dgm:cxn modelId="{D2BEEE1B-A562-4705-B6AD-54175E8E98BB}" type="presParOf" srcId="{F9175823-57A8-496E-BBCF-7970A9C323C4}" destId="{CD95DCD5-FC6E-4FF5-A932-7F74FA5A1B73}" srcOrd="0" destOrd="0" presId="urn:microsoft.com/office/officeart/2005/8/layout/list1"/>
    <dgm:cxn modelId="{4060BDB5-5849-4F64-B198-00F0F84FF492}" type="presParOf" srcId="{F9175823-57A8-496E-BBCF-7970A9C323C4}" destId="{D55312B3-FBA9-465E-8123-DD5DAD459B72}" srcOrd="1" destOrd="0" presId="urn:microsoft.com/office/officeart/2005/8/layout/list1"/>
    <dgm:cxn modelId="{4782B77B-80D9-415C-8B93-736E7A67B4E6}" type="presParOf" srcId="{6E597DD7-5142-41CE-B36B-BE5C868F9DC6}" destId="{CD2FF876-746E-436F-8629-D69ACE562C7B}" srcOrd="1" destOrd="0" presId="urn:microsoft.com/office/officeart/2005/8/layout/list1"/>
    <dgm:cxn modelId="{D4B07584-2513-4565-B97C-7769A06B661A}" type="presParOf" srcId="{6E597DD7-5142-41CE-B36B-BE5C868F9DC6}" destId="{A9B35B8A-3F0B-4377-8FAB-78F67400AE3D}" srcOrd="2" destOrd="0" presId="urn:microsoft.com/office/officeart/2005/8/layout/list1"/>
    <dgm:cxn modelId="{8851AA3A-3F52-4A7A-9888-455580C57DA1}" type="presParOf" srcId="{6E597DD7-5142-41CE-B36B-BE5C868F9DC6}" destId="{68EF358F-E48A-490A-8583-51F4248B42E9}" srcOrd="3" destOrd="0" presId="urn:microsoft.com/office/officeart/2005/8/layout/list1"/>
    <dgm:cxn modelId="{F5523633-2BED-4ABF-86C6-688A29E47C88}" type="presParOf" srcId="{6E597DD7-5142-41CE-B36B-BE5C868F9DC6}" destId="{09FD6F24-AAB2-4EBC-B190-07C53B4C313A}" srcOrd="4" destOrd="0" presId="urn:microsoft.com/office/officeart/2005/8/layout/list1"/>
    <dgm:cxn modelId="{27B2EE58-E343-44F3-8202-3C13BD646C53}" type="presParOf" srcId="{09FD6F24-AAB2-4EBC-B190-07C53B4C313A}" destId="{F1D46CD1-4AC9-446D-865B-21063B99D467}" srcOrd="0" destOrd="0" presId="urn:microsoft.com/office/officeart/2005/8/layout/list1"/>
    <dgm:cxn modelId="{A2D7290D-0B50-42AF-9052-3D2C4C5BA58C}" type="presParOf" srcId="{09FD6F24-AAB2-4EBC-B190-07C53B4C313A}" destId="{6E952BAD-C996-4D1B-AEC7-4143603280E4}" srcOrd="1" destOrd="0" presId="urn:microsoft.com/office/officeart/2005/8/layout/list1"/>
    <dgm:cxn modelId="{4787DFCD-F8A5-40E1-8312-89F248793388}" type="presParOf" srcId="{6E597DD7-5142-41CE-B36B-BE5C868F9DC6}" destId="{E6C9B6CF-63B8-474C-9CCC-2F45BC452291}" srcOrd="5" destOrd="0" presId="urn:microsoft.com/office/officeart/2005/8/layout/list1"/>
    <dgm:cxn modelId="{728F2157-015A-44CA-BF18-51D9C828D51A}" type="presParOf" srcId="{6E597DD7-5142-41CE-B36B-BE5C868F9DC6}" destId="{8E24D2F3-8882-4038-8845-D9F0E583A12C}" srcOrd="6" destOrd="0" presId="urn:microsoft.com/office/officeart/2005/8/layout/list1"/>
    <dgm:cxn modelId="{2395DEB6-9B70-431F-B6B8-037C4894C02E}" type="presParOf" srcId="{6E597DD7-5142-41CE-B36B-BE5C868F9DC6}" destId="{0C00CC95-029A-4A94-83B2-D7D1000A9915}" srcOrd="7" destOrd="0" presId="urn:microsoft.com/office/officeart/2005/8/layout/list1"/>
    <dgm:cxn modelId="{9C6FEED3-215C-468A-A64A-56C66FC23534}" type="presParOf" srcId="{6E597DD7-5142-41CE-B36B-BE5C868F9DC6}" destId="{FE8DB8C8-19A5-4460-A7E1-66B18B7453BA}" srcOrd="8" destOrd="0" presId="urn:microsoft.com/office/officeart/2005/8/layout/list1"/>
    <dgm:cxn modelId="{694A38B6-EE6B-4B71-940F-7B0EAF3EEFC8}" type="presParOf" srcId="{FE8DB8C8-19A5-4460-A7E1-66B18B7453BA}" destId="{7437D723-4F91-4A83-A511-E10366CB422E}" srcOrd="0" destOrd="0" presId="urn:microsoft.com/office/officeart/2005/8/layout/list1"/>
    <dgm:cxn modelId="{B14F8D1C-100D-41C9-B19F-0E51FD2FB419}" type="presParOf" srcId="{FE8DB8C8-19A5-4460-A7E1-66B18B7453BA}" destId="{A7A6C0FC-4E53-4F43-9D16-DE48D66AE90A}" srcOrd="1" destOrd="0" presId="urn:microsoft.com/office/officeart/2005/8/layout/list1"/>
    <dgm:cxn modelId="{4D669166-912B-4733-AF2C-E05398DA5C4E}" type="presParOf" srcId="{6E597DD7-5142-41CE-B36B-BE5C868F9DC6}" destId="{D46F1578-E21C-4060-87E0-A8C98BC2090E}" srcOrd="9" destOrd="0" presId="urn:microsoft.com/office/officeart/2005/8/layout/list1"/>
    <dgm:cxn modelId="{E8ED5146-06F1-4319-8A3C-FB21AFC2D23C}" type="presParOf" srcId="{6E597DD7-5142-41CE-B36B-BE5C868F9DC6}" destId="{FE8521C7-FAA1-40A7-9A3A-580979E0A580}" srcOrd="10" destOrd="0" presId="urn:microsoft.com/office/officeart/2005/8/layout/list1"/>
    <dgm:cxn modelId="{E96EEC8B-5669-4ADC-9F2D-1900A68FD00D}" type="presParOf" srcId="{6E597DD7-5142-41CE-B36B-BE5C868F9DC6}" destId="{5CFC1CE0-8EFA-4F25-9FBD-F2AC15053F8A}" srcOrd="11" destOrd="0" presId="urn:microsoft.com/office/officeart/2005/8/layout/list1"/>
    <dgm:cxn modelId="{4D527E6F-6C84-4E5E-AF06-F98F7D17D611}" type="presParOf" srcId="{6E597DD7-5142-41CE-B36B-BE5C868F9DC6}" destId="{C85265F4-3301-478F-A896-3545745E41EA}" srcOrd="12" destOrd="0" presId="urn:microsoft.com/office/officeart/2005/8/layout/list1"/>
    <dgm:cxn modelId="{D80068D2-F420-4F21-B749-B9DABFD028E3}" type="presParOf" srcId="{C85265F4-3301-478F-A896-3545745E41EA}" destId="{19FE3344-EFCA-4D5C-AC99-AFC8DAF5B314}" srcOrd="0" destOrd="0" presId="urn:microsoft.com/office/officeart/2005/8/layout/list1"/>
    <dgm:cxn modelId="{2303459B-2805-420A-9BAD-410A821360BD}" type="presParOf" srcId="{C85265F4-3301-478F-A896-3545745E41EA}" destId="{3B63A2E2-E051-4AAD-AE7F-1AF0FB234502}" srcOrd="1" destOrd="0" presId="urn:microsoft.com/office/officeart/2005/8/layout/list1"/>
    <dgm:cxn modelId="{BA945114-A24D-48C4-BE44-21B3E8FC6F36}" type="presParOf" srcId="{6E597DD7-5142-41CE-B36B-BE5C868F9DC6}" destId="{93A713C7-92BE-4E90-874A-961FE03EEDA9}" srcOrd="13" destOrd="0" presId="urn:microsoft.com/office/officeart/2005/8/layout/list1"/>
    <dgm:cxn modelId="{3DB03897-166F-4935-A869-A412A3D8D546}" type="presParOf" srcId="{6E597DD7-5142-41CE-B36B-BE5C868F9DC6}" destId="{79804EED-3FBF-45DD-86CB-1E1EA302C9B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68789C-1C81-4B10-9A50-2712B26D4FF3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5B67E004-CAD0-4958-B0AD-4948A8FCFB9F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en-US" altLang="ko-KR" sz="1800" dirty="0">
              <a:latin typeface="Bahnschrift SemiLight" panose="020B0502040204020203" pitchFamily="34" charset="0"/>
            </a:rPr>
            <a:t>INFRASTRUCTURE</a:t>
          </a:r>
          <a:endParaRPr lang="ko-KR" altLang="en-US" sz="1800" dirty="0">
            <a:latin typeface="Bahnschrift SemiLight" panose="020B0502040204020203" pitchFamily="34" charset="0"/>
          </a:endParaRPr>
        </a:p>
      </dgm:t>
    </dgm:pt>
    <dgm:pt modelId="{39075E84-A118-4DA7-98AA-8CCD8DC550CC}" type="parTrans" cxnId="{8F30D8BE-B0D8-4988-BC08-0E93D407026A}">
      <dgm:prSet/>
      <dgm:spPr/>
      <dgm:t>
        <a:bodyPr/>
        <a:lstStyle/>
        <a:p>
          <a:pPr latinLnBrk="1"/>
          <a:endParaRPr lang="ko-KR" altLang="en-US"/>
        </a:p>
      </dgm:t>
    </dgm:pt>
    <dgm:pt modelId="{01DE4867-9379-4D36-9DD6-65F4864F3322}" type="sibTrans" cxnId="{8F30D8BE-B0D8-4988-BC08-0E93D407026A}">
      <dgm:prSet/>
      <dgm:spPr/>
      <dgm:t>
        <a:bodyPr/>
        <a:lstStyle/>
        <a:p>
          <a:pPr latinLnBrk="1"/>
          <a:endParaRPr lang="ko-KR" altLang="en-US"/>
        </a:p>
      </dgm:t>
    </dgm:pt>
    <dgm:pt modelId="{5B099437-40ED-44E9-9566-D496DBE1BC57}">
      <dgm:prSet phldrT="[텍스트]" custT="1"/>
      <dgm:spPr>
        <a:solidFill>
          <a:srgbClr val="01AADA"/>
        </a:solidFill>
      </dgm:spPr>
      <dgm:t>
        <a:bodyPr/>
        <a:lstStyle/>
        <a:p>
          <a:pPr latinLnBrk="1"/>
          <a:r>
            <a:rPr lang="en-US" altLang="ko-KR" sz="1800" dirty="0">
              <a:latin typeface="Bahnschrift SemiLight" panose="020B0502040204020203" pitchFamily="34" charset="0"/>
            </a:rPr>
            <a:t>DOCKER ENGINE</a:t>
          </a:r>
          <a:endParaRPr lang="ko-KR" altLang="en-US" sz="1800" dirty="0">
            <a:latin typeface="Bahnschrift SemiLight" panose="020B0502040204020203" pitchFamily="34" charset="0"/>
          </a:endParaRPr>
        </a:p>
      </dgm:t>
    </dgm:pt>
    <dgm:pt modelId="{C0DC8641-8467-41C4-9F98-BFB6F89D0F8D}" type="parTrans" cxnId="{083B51EC-2ED6-4696-8507-8452B41CA190}">
      <dgm:prSet/>
      <dgm:spPr/>
      <dgm:t>
        <a:bodyPr/>
        <a:lstStyle/>
        <a:p>
          <a:pPr latinLnBrk="1"/>
          <a:endParaRPr lang="ko-KR" altLang="en-US"/>
        </a:p>
      </dgm:t>
    </dgm:pt>
    <dgm:pt modelId="{C9994DF9-EC0D-4F48-9029-BFAF6BBA57A4}" type="sibTrans" cxnId="{083B51EC-2ED6-4696-8507-8452B41CA190}">
      <dgm:prSet/>
      <dgm:spPr/>
      <dgm:t>
        <a:bodyPr/>
        <a:lstStyle/>
        <a:p>
          <a:pPr latinLnBrk="1"/>
          <a:endParaRPr lang="ko-KR" altLang="en-US"/>
        </a:p>
      </dgm:t>
    </dgm:pt>
    <dgm:pt modelId="{A5E8D33E-1BE2-441C-A4C4-C620534790F8}">
      <dgm:prSet phldrT="[텍스트]" custT="1"/>
      <dgm:spPr>
        <a:solidFill>
          <a:srgbClr val="ABEBFF"/>
        </a:solidFill>
      </dgm:spPr>
      <dgm:t>
        <a:bodyPr/>
        <a:lstStyle/>
        <a:p>
          <a:pPr latinLnBrk="1"/>
          <a:r>
            <a:rPr lang="ko-KR" altLang="en-US" sz="1200" dirty="0">
              <a:solidFill>
                <a:schemeClr val="tx1"/>
              </a:solidFill>
            </a:rPr>
            <a:t>확장 가능한 서비스를 다양한 플랫폼에 안전하고 안정적으로 구축할 수 있는 기능을 제공</a:t>
          </a:r>
        </a:p>
      </dgm:t>
    </dgm:pt>
    <dgm:pt modelId="{AC5CE39F-C2FF-44CB-AAEB-C6C93FB05254}" type="parTrans" cxnId="{38D289B2-D9AF-4CB0-A2EC-8921BAF8431E}">
      <dgm:prSet/>
      <dgm:spPr/>
      <dgm:t>
        <a:bodyPr/>
        <a:lstStyle/>
        <a:p>
          <a:pPr latinLnBrk="1"/>
          <a:endParaRPr lang="ko-KR" altLang="en-US"/>
        </a:p>
      </dgm:t>
    </dgm:pt>
    <dgm:pt modelId="{9C564E79-4C8C-4E67-88F8-FC5453BB3ABF}" type="sibTrans" cxnId="{38D289B2-D9AF-4CB0-A2EC-8921BAF8431E}">
      <dgm:prSet/>
      <dgm:spPr/>
      <dgm:t>
        <a:bodyPr/>
        <a:lstStyle/>
        <a:p>
          <a:pPr latinLnBrk="1"/>
          <a:endParaRPr lang="ko-KR" altLang="en-US"/>
        </a:p>
      </dgm:t>
    </dgm:pt>
    <dgm:pt modelId="{604008E1-2D9A-4C22-9B24-7F1BCBCA0166}">
      <dgm:prSet phldrT="[텍스트]" custT="1"/>
      <dgm:spPr>
        <a:solidFill>
          <a:srgbClr val="ABEBFF"/>
        </a:solidFill>
      </dgm:spPr>
      <dgm:t>
        <a:bodyPr/>
        <a:lstStyle/>
        <a:p>
          <a:pPr latinLnBrk="1"/>
          <a:r>
            <a:rPr lang="ko-KR" altLang="en-US" sz="1200" dirty="0">
              <a:solidFill>
                <a:schemeClr val="tx1"/>
              </a:solidFill>
            </a:rPr>
            <a:t>개발 및 운영 환경 간의 불일치에 대해 걱정하지 않고 어플리케이션을 구성할 수 있다</a:t>
          </a:r>
          <a:r>
            <a:rPr lang="en-US" altLang="ko-KR" sz="1200" dirty="0">
              <a:solidFill>
                <a:schemeClr val="tx1"/>
              </a:solidFill>
            </a:rPr>
            <a:t>.</a:t>
          </a:r>
          <a:endParaRPr lang="ko-KR" altLang="en-US" sz="1200" dirty="0">
            <a:solidFill>
              <a:schemeClr val="tx1"/>
            </a:solidFill>
          </a:endParaRPr>
        </a:p>
      </dgm:t>
    </dgm:pt>
    <dgm:pt modelId="{6CFCCA10-22DE-447E-899A-53FE6BDD31CB}" type="parTrans" cxnId="{055C161A-02A4-4033-BC6F-5613128A45D8}">
      <dgm:prSet/>
      <dgm:spPr/>
      <dgm:t>
        <a:bodyPr/>
        <a:lstStyle/>
        <a:p>
          <a:pPr latinLnBrk="1"/>
          <a:endParaRPr lang="ko-KR" altLang="en-US"/>
        </a:p>
      </dgm:t>
    </dgm:pt>
    <dgm:pt modelId="{9D5D6B8F-1E14-4AF7-939A-4FE0D553ECB8}" type="sibTrans" cxnId="{055C161A-02A4-4033-BC6F-5613128A45D8}">
      <dgm:prSet/>
      <dgm:spPr/>
      <dgm:t>
        <a:bodyPr/>
        <a:lstStyle/>
        <a:p>
          <a:pPr latinLnBrk="1"/>
          <a:endParaRPr lang="ko-KR" altLang="en-US"/>
        </a:p>
      </dgm:t>
    </dgm:pt>
    <dgm:pt modelId="{ED14E113-5B71-44F5-A628-4F74D4E7487C}">
      <dgm:prSet phldrT="[텍스트]" custT="1"/>
      <dgm:spPr>
        <a:solidFill>
          <a:srgbClr val="ABEBFF"/>
        </a:solidFill>
      </dgm:spPr>
      <dgm:t>
        <a:bodyPr/>
        <a:lstStyle/>
        <a:p>
          <a:pPr latinLnBrk="1"/>
          <a:r>
            <a:rPr lang="ko-KR" altLang="en-US" sz="1200" dirty="0">
              <a:solidFill>
                <a:schemeClr val="tx1"/>
              </a:solidFill>
            </a:rPr>
            <a:t>응용 프로그램 개발</a:t>
          </a:r>
          <a:r>
            <a:rPr lang="en-US" altLang="ko-KR" sz="1200" dirty="0">
              <a:solidFill>
                <a:schemeClr val="tx1"/>
              </a:solidFill>
            </a:rPr>
            <a:t>, </a:t>
          </a:r>
          <a:r>
            <a:rPr lang="ko-KR" altLang="en-US" sz="1200" dirty="0">
              <a:solidFill>
                <a:schemeClr val="tx1"/>
              </a:solidFill>
            </a:rPr>
            <a:t>테스트 및 배포의 전체 사이클을 설계하고 일관된 사용자 인터페이스를 사용하여 관리할 수 있다</a:t>
          </a:r>
          <a:r>
            <a:rPr lang="en-US" altLang="ko-KR" sz="1200" dirty="0">
              <a:solidFill>
                <a:schemeClr val="tx1"/>
              </a:solidFill>
            </a:rPr>
            <a:t>.</a:t>
          </a:r>
          <a:endParaRPr lang="ko-KR" altLang="en-US" sz="1200" dirty="0"/>
        </a:p>
      </dgm:t>
    </dgm:pt>
    <dgm:pt modelId="{9ADDA734-FBE1-42F0-9440-E5A8D81FE2E7}" type="parTrans" cxnId="{64AF78A9-E05B-49BD-A162-CE250EBADD94}">
      <dgm:prSet/>
      <dgm:spPr/>
      <dgm:t>
        <a:bodyPr/>
        <a:lstStyle/>
        <a:p>
          <a:pPr latinLnBrk="1"/>
          <a:endParaRPr lang="ko-KR" altLang="en-US"/>
        </a:p>
      </dgm:t>
    </dgm:pt>
    <dgm:pt modelId="{F1E2AF16-E2F9-4E7E-87E8-F4D4F788D7D0}" type="sibTrans" cxnId="{64AF78A9-E05B-49BD-A162-CE250EBADD94}">
      <dgm:prSet/>
      <dgm:spPr/>
      <dgm:t>
        <a:bodyPr/>
        <a:lstStyle/>
        <a:p>
          <a:pPr latinLnBrk="1"/>
          <a:endParaRPr lang="ko-KR" altLang="en-US"/>
        </a:p>
      </dgm:t>
    </dgm:pt>
    <dgm:pt modelId="{CE81DFE7-F5CF-46FE-9AEC-9B3D8A6D9CFC}">
      <dgm:prSet phldrT="[텍스트]" custT="1"/>
      <dgm:spPr>
        <a:solidFill>
          <a:srgbClr val="23BDF2"/>
        </a:solidFill>
      </dgm:spPr>
      <dgm:t>
        <a:bodyPr/>
        <a:lstStyle/>
        <a:p>
          <a:pPr latinLnBrk="1"/>
          <a:r>
            <a:rPr lang="en-US" altLang="ko-KR" sz="2000" dirty="0">
              <a:latin typeface="Bahnschrift SemiLight" panose="020B0502040204020203" pitchFamily="34" charset="0"/>
            </a:rPr>
            <a:t>BUILD</a:t>
          </a:r>
          <a:endParaRPr lang="ko-KR" altLang="en-US" sz="2000" dirty="0">
            <a:latin typeface="Bahnschrift SemiLight" panose="020B0502040204020203" pitchFamily="34" charset="0"/>
          </a:endParaRPr>
        </a:p>
      </dgm:t>
    </dgm:pt>
    <dgm:pt modelId="{1BFA8217-6944-4AC9-B627-E46AB9835AF7}" type="parTrans" cxnId="{6C545756-81E8-4428-A9F0-06B4C2BE0957}">
      <dgm:prSet/>
      <dgm:spPr/>
      <dgm:t>
        <a:bodyPr/>
        <a:lstStyle/>
        <a:p>
          <a:pPr latinLnBrk="1"/>
          <a:endParaRPr lang="ko-KR" altLang="en-US"/>
        </a:p>
      </dgm:t>
    </dgm:pt>
    <dgm:pt modelId="{D07C972E-1D1E-40CD-A34A-6C02D85BCA80}" type="sibTrans" cxnId="{6C545756-81E8-4428-A9F0-06B4C2BE0957}">
      <dgm:prSet/>
      <dgm:spPr/>
      <dgm:t>
        <a:bodyPr/>
        <a:lstStyle/>
        <a:p>
          <a:pPr latinLnBrk="1"/>
          <a:endParaRPr lang="ko-KR" altLang="en-US"/>
        </a:p>
      </dgm:t>
    </dgm:pt>
    <dgm:pt modelId="{75C1769C-7DB6-402E-993A-379E954280D6}">
      <dgm:prSet phldrT="[텍스트]" custT="1"/>
      <dgm:spPr>
        <a:solidFill>
          <a:srgbClr val="23BDF2"/>
        </a:solidFill>
      </dgm:spPr>
      <dgm:t>
        <a:bodyPr/>
        <a:lstStyle/>
        <a:p>
          <a:pPr latinLnBrk="1"/>
          <a:r>
            <a:rPr lang="en-US" altLang="ko-KR" sz="2000" dirty="0">
              <a:latin typeface="Bahnschrift SemiLight" panose="020B0502040204020203" pitchFamily="34" charset="0"/>
            </a:rPr>
            <a:t>SHIP</a:t>
          </a:r>
          <a:endParaRPr lang="ko-KR" altLang="en-US" sz="4000" dirty="0">
            <a:latin typeface="Bahnschrift SemiLight" panose="020B0502040204020203" pitchFamily="34" charset="0"/>
          </a:endParaRPr>
        </a:p>
      </dgm:t>
    </dgm:pt>
    <dgm:pt modelId="{AFD6660B-EE73-4AC8-BB18-44845399A4AF}" type="parTrans" cxnId="{52881AE1-E703-4EF2-BF3C-2A0EA42904FB}">
      <dgm:prSet/>
      <dgm:spPr/>
      <dgm:t>
        <a:bodyPr/>
        <a:lstStyle/>
        <a:p>
          <a:pPr latinLnBrk="1"/>
          <a:endParaRPr lang="ko-KR" altLang="en-US"/>
        </a:p>
      </dgm:t>
    </dgm:pt>
    <dgm:pt modelId="{E4B9DA37-1F80-465E-BDBA-CAF7AE39C918}" type="sibTrans" cxnId="{52881AE1-E703-4EF2-BF3C-2A0EA42904FB}">
      <dgm:prSet/>
      <dgm:spPr/>
      <dgm:t>
        <a:bodyPr/>
        <a:lstStyle/>
        <a:p>
          <a:pPr latinLnBrk="1"/>
          <a:endParaRPr lang="ko-KR" altLang="en-US"/>
        </a:p>
      </dgm:t>
    </dgm:pt>
    <dgm:pt modelId="{E9DCDCFF-06CB-4672-BFA6-90E85AF70B74}">
      <dgm:prSet phldrT="[텍스트]" custT="1"/>
      <dgm:spPr>
        <a:solidFill>
          <a:srgbClr val="23BDF2"/>
        </a:solidFill>
      </dgm:spPr>
      <dgm:t>
        <a:bodyPr/>
        <a:lstStyle/>
        <a:p>
          <a:pPr latinLnBrk="1"/>
          <a:r>
            <a:rPr lang="en-US" altLang="ko-KR" sz="2000" dirty="0">
              <a:latin typeface="Bahnschrift SemiLight" panose="020B0502040204020203" pitchFamily="34" charset="0"/>
            </a:rPr>
            <a:t>RUN</a:t>
          </a:r>
          <a:endParaRPr lang="ko-KR" altLang="en-US" sz="4000" dirty="0">
            <a:latin typeface="Bahnschrift SemiLight" panose="020B0502040204020203" pitchFamily="34" charset="0"/>
          </a:endParaRPr>
        </a:p>
      </dgm:t>
    </dgm:pt>
    <dgm:pt modelId="{25A44063-BEEF-48DB-AC8E-3F3BB33FBACE}" type="parTrans" cxnId="{F8CAEFEA-B042-4517-80CF-1D2AFAC1D098}">
      <dgm:prSet/>
      <dgm:spPr/>
      <dgm:t>
        <a:bodyPr/>
        <a:lstStyle/>
        <a:p>
          <a:pPr latinLnBrk="1"/>
          <a:endParaRPr lang="ko-KR" altLang="en-US"/>
        </a:p>
      </dgm:t>
    </dgm:pt>
    <dgm:pt modelId="{8395FD2C-BDC5-406A-89AE-9605267AC3CE}" type="sibTrans" cxnId="{F8CAEFEA-B042-4517-80CF-1D2AFAC1D098}">
      <dgm:prSet/>
      <dgm:spPr/>
      <dgm:t>
        <a:bodyPr/>
        <a:lstStyle/>
        <a:p>
          <a:pPr latinLnBrk="1"/>
          <a:endParaRPr lang="ko-KR" altLang="en-US"/>
        </a:p>
      </dgm:t>
    </dgm:pt>
    <dgm:pt modelId="{77A8250B-413F-4716-8FB3-6D4BC748BD11}">
      <dgm:prSet phldrT="[텍스트]" custT="1"/>
      <dgm:spPr>
        <a:solidFill>
          <a:srgbClr val="23BDF2">
            <a:alpha val="60000"/>
          </a:srgbClr>
        </a:solidFill>
      </dgm:spPr>
      <dgm:t>
        <a:bodyPr/>
        <a:lstStyle/>
        <a:p>
          <a:pPr latinLnBrk="1"/>
          <a:r>
            <a:rPr lang="en-US" altLang="ko-KR" sz="1200" dirty="0"/>
            <a:t>DEVELOPER WORKFLOWS</a:t>
          </a:r>
          <a:endParaRPr lang="ko-KR" altLang="en-US" sz="1200" dirty="0"/>
        </a:p>
      </dgm:t>
    </dgm:pt>
    <dgm:pt modelId="{E4DBA851-E037-4A79-90CE-7BDF054B5772}" type="parTrans" cxnId="{41C2DD72-8DFD-46E9-8825-D4D323D7C816}">
      <dgm:prSet/>
      <dgm:spPr/>
      <dgm:t>
        <a:bodyPr/>
        <a:lstStyle/>
        <a:p>
          <a:pPr latinLnBrk="1"/>
          <a:endParaRPr lang="ko-KR" altLang="en-US"/>
        </a:p>
      </dgm:t>
    </dgm:pt>
    <dgm:pt modelId="{FD95D0B7-C7EC-4D6C-9C7C-E1E8204ACFF9}" type="sibTrans" cxnId="{41C2DD72-8DFD-46E9-8825-D4D323D7C816}">
      <dgm:prSet/>
      <dgm:spPr/>
      <dgm:t>
        <a:bodyPr/>
        <a:lstStyle/>
        <a:p>
          <a:pPr latinLnBrk="1"/>
          <a:endParaRPr lang="ko-KR" altLang="en-US"/>
        </a:p>
      </dgm:t>
    </dgm:pt>
    <dgm:pt modelId="{6D70C7AE-6F12-4CF1-AF4E-9996C6A1CC4A}">
      <dgm:prSet phldrT="[텍스트]" custT="1"/>
      <dgm:spPr>
        <a:solidFill>
          <a:srgbClr val="23BDF2">
            <a:alpha val="60000"/>
          </a:srgbClr>
        </a:solidFill>
      </dgm:spPr>
      <dgm:t>
        <a:bodyPr/>
        <a:lstStyle/>
        <a:p>
          <a:pPr latinLnBrk="1"/>
          <a:r>
            <a:rPr lang="en-US" altLang="ko-KR" sz="1200" dirty="0"/>
            <a:t>REGISTRY SERVICES</a:t>
          </a:r>
          <a:endParaRPr lang="ko-KR" altLang="en-US" sz="1200" dirty="0"/>
        </a:p>
      </dgm:t>
    </dgm:pt>
    <dgm:pt modelId="{0480DB69-4478-429F-88A6-042D4E4478C3}" type="parTrans" cxnId="{8C545856-304E-4F0D-BB0A-0BC7088471E8}">
      <dgm:prSet/>
      <dgm:spPr/>
      <dgm:t>
        <a:bodyPr/>
        <a:lstStyle/>
        <a:p>
          <a:pPr latinLnBrk="1"/>
          <a:endParaRPr lang="ko-KR" altLang="en-US"/>
        </a:p>
      </dgm:t>
    </dgm:pt>
    <dgm:pt modelId="{8A73A03A-A29D-459E-9A38-C8B2ADAA3D5F}" type="sibTrans" cxnId="{8C545856-304E-4F0D-BB0A-0BC7088471E8}">
      <dgm:prSet/>
      <dgm:spPr/>
      <dgm:t>
        <a:bodyPr/>
        <a:lstStyle/>
        <a:p>
          <a:pPr latinLnBrk="1"/>
          <a:endParaRPr lang="ko-KR" altLang="en-US"/>
        </a:p>
      </dgm:t>
    </dgm:pt>
    <dgm:pt modelId="{E3FA09CF-6A12-4F5E-979E-CF1D9C0D9675}">
      <dgm:prSet phldrT="[텍스트]" custT="1"/>
      <dgm:spPr>
        <a:solidFill>
          <a:srgbClr val="23BDF2">
            <a:alpha val="60000"/>
          </a:srgbClr>
        </a:solidFill>
      </dgm:spPr>
      <dgm:t>
        <a:bodyPr/>
        <a:lstStyle/>
        <a:p>
          <a:pPr latinLnBrk="1"/>
          <a:r>
            <a:rPr lang="en-US" altLang="ko-KR" sz="1200" dirty="0"/>
            <a:t>MANAGEMENT</a:t>
          </a:r>
          <a:endParaRPr lang="ko-KR" altLang="en-US" sz="1200" dirty="0"/>
        </a:p>
      </dgm:t>
    </dgm:pt>
    <dgm:pt modelId="{4FB07723-C6B4-4476-8985-FBCBE746F105}" type="parTrans" cxnId="{5685AC20-6CF3-472E-B440-CD596E26E631}">
      <dgm:prSet/>
      <dgm:spPr/>
      <dgm:t>
        <a:bodyPr/>
        <a:lstStyle/>
        <a:p>
          <a:pPr latinLnBrk="1"/>
          <a:endParaRPr lang="ko-KR" altLang="en-US"/>
        </a:p>
      </dgm:t>
    </dgm:pt>
    <dgm:pt modelId="{1AEC074E-1C2C-4694-9834-ABDF2FEB5838}" type="sibTrans" cxnId="{5685AC20-6CF3-472E-B440-CD596E26E631}">
      <dgm:prSet/>
      <dgm:spPr/>
      <dgm:t>
        <a:bodyPr/>
        <a:lstStyle/>
        <a:p>
          <a:pPr latinLnBrk="1"/>
          <a:endParaRPr lang="ko-KR" altLang="en-US"/>
        </a:p>
      </dgm:t>
    </dgm:pt>
    <dgm:pt modelId="{568D4144-9E30-4C22-BD9B-9DAD4EB2373B}" type="pres">
      <dgm:prSet presAssocID="{B068789C-1C81-4B10-9A50-2712B26D4FF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C52945-ABC9-4261-8280-8E25FD45A97D}" type="pres">
      <dgm:prSet presAssocID="{5B67E004-CAD0-4958-B0AD-4948A8FCFB9F}" presName="vertOne" presStyleCnt="0"/>
      <dgm:spPr/>
    </dgm:pt>
    <dgm:pt modelId="{C0C952C5-AA14-4DA5-844A-82EB7EE00ADB}" type="pres">
      <dgm:prSet presAssocID="{5B67E004-CAD0-4958-B0AD-4948A8FCFB9F}" presName="txOne" presStyleLbl="node0" presStyleIdx="0" presStyleCnt="1" custFlipVert="0" custScaleY="20954" custLinFactNeighborX="-799">
        <dgm:presLayoutVars>
          <dgm:chPref val="3"/>
        </dgm:presLayoutVars>
      </dgm:prSet>
      <dgm:spPr/>
    </dgm:pt>
    <dgm:pt modelId="{5E40C766-E633-442C-97A1-2775DAEFBC6A}" type="pres">
      <dgm:prSet presAssocID="{5B67E004-CAD0-4958-B0AD-4948A8FCFB9F}" presName="parTransOne" presStyleCnt="0"/>
      <dgm:spPr/>
    </dgm:pt>
    <dgm:pt modelId="{C678264E-CD5A-461D-A597-AA7916A82F37}" type="pres">
      <dgm:prSet presAssocID="{5B67E004-CAD0-4958-B0AD-4948A8FCFB9F}" presName="horzOne" presStyleCnt="0"/>
      <dgm:spPr/>
    </dgm:pt>
    <dgm:pt modelId="{45C8ABC1-2210-42BE-BD13-FD3A295ADAC6}" type="pres">
      <dgm:prSet presAssocID="{5B099437-40ED-44E9-9566-D496DBE1BC57}" presName="vertTwo" presStyleCnt="0"/>
      <dgm:spPr/>
    </dgm:pt>
    <dgm:pt modelId="{F784F0AB-AE32-420C-B621-B66B008904C8}" type="pres">
      <dgm:prSet presAssocID="{5B099437-40ED-44E9-9566-D496DBE1BC57}" presName="txTwo" presStyleLbl="node2" presStyleIdx="0" presStyleCnt="1" custScaleY="19424" custLinFactNeighborY="-12851">
        <dgm:presLayoutVars>
          <dgm:chPref val="3"/>
        </dgm:presLayoutVars>
      </dgm:prSet>
      <dgm:spPr/>
    </dgm:pt>
    <dgm:pt modelId="{4ACE593A-A859-464B-850C-82BF47453B9D}" type="pres">
      <dgm:prSet presAssocID="{5B099437-40ED-44E9-9566-D496DBE1BC57}" presName="parTransTwo" presStyleCnt="0"/>
      <dgm:spPr/>
    </dgm:pt>
    <dgm:pt modelId="{9F957DC5-D721-48BE-88F1-6799479CC07A}" type="pres">
      <dgm:prSet presAssocID="{5B099437-40ED-44E9-9566-D496DBE1BC57}" presName="horzTwo" presStyleCnt="0"/>
      <dgm:spPr/>
    </dgm:pt>
    <dgm:pt modelId="{A0C29809-5775-4144-AA7B-5B6FFB1584FD}" type="pres">
      <dgm:prSet presAssocID="{CE81DFE7-F5CF-46FE-9AEC-9B3D8A6D9CFC}" presName="vertThree" presStyleCnt="0"/>
      <dgm:spPr/>
    </dgm:pt>
    <dgm:pt modelId="{338DB60B-2444-4642-9405-AAF9B1077EED}" type="pres">
      <dgm:prSet presAssocID="{CE81DFE7-F5CF-46FE-9AEC-9B3D8A6D9CFC}" presName="txThree" presStyleLbl="node3" presStyleIdx="0" presStyleCnt="3" custScaleY="29979" custLinFactNeighborY="-27268">
        <dgm:presLayoutVars>
          <dgm:chPref val="3"/>
        </dgm:presLayoutVars>
      </dgm:prSet>
      <dgm:spPr/>
    </dgm:pt>
    <dgm:pt modelId="{50DB29F8-6B12-4A94-98F4-616443C51A28}" type="pres">
      <dgm:prSet presAssocID="{CE81DFE7-F5CF-46FE-9AEC-9B3D8A6D9CFC}" presName="parTransThree" presStyleCnt="0"/>
      <dgm:spPr/>
    </dgm:pt>
    <dgm:pt modelId="{3C218386-2F0C-434B-A7D5-1FD567DA2458}" type="pres">
      <dgm:prSet presAssocID="{CE81DFE7-F5CF-46FE-9AEC-9B3D8A6D9CFC}" presName="horzThree" presStyleCnt="0"/>
      <dgm:spPr/>
    </dgm:pt>
    <dgm:pt modelId="{F0A533F9-4861-4495-B591-B8F0F194EF5F}" type="pres">
      <dgm:prSet presAssocID="{77A8250B-413F-4716-8FB3-6D4BC748BD11}" presName="vertFour" presStyleCnt="0">
        <dgm:presLayoutVars>
          <dgm:chPref val="3"/>
        </dgm:presLayoutVars>
      </dgm:prSet>
      <dgm:spPr/>
    </dgm:pt>
    <dgm:pt modelId="{668D0236-C639-4AC8-9E10-F0CDFE489EA5}" type="pres">
      <dgm:prSet presAssocID="{77A8250B-413F-4716-8FB3-6D4BC748BD11}" presName="txFour" presStyleLbl="node4" presStyleIdx="0" presStyleCnt="6" custScaleY="23816" custLinFactNeighborY="-58253">
        <dgm:presLayoutVars>
          <dgm:chPref val="3"/>
        </dgm:presLayoutVars>
      </dgm:prSet>
      <dgm:spPr/>
    </dgm:pt>
    <dgm:pt modelId="{C8D6DA95-61B4-4BED-A336-931EF43EA12C}" type="pres">
      <dgm:prSet presAssocID="{77A8250B-413F-4716-8FB3-6D4BC748BD11}" presName="parTransFour" presStyleCnt="0"/>
      <dgm:spPr/>
    </dgm:pt>
    <dgm:pt modelId="{34BFE934-49D3-4496-A345-2639908C6C0D}" type="pres">
      <dgm:prSet presAssocID="{77A8250B-413F-4716-8FB3-6D4BC748BD11}" presName="horzFour" presStyleCnt="0"/>
      <dgm:spPr/>
    </dgm:pt>
    <dgm:pt modelId="{41EE4A34-D6F5-41F8-8459-699D41D71B49}" type="pres">
      <dgm:prSet presAssocID="{604008E1-2D9A-4C22-9B24-7F1BCBCA0166}" presName="vertFour" presStyleCnt="0">
        <dgm:presLayoutVars>
          <dgm:chPref val="3"/>
        </dgm:presLayoutVars>
      </dgm:prSet>
      <dgm:spPr/>
    </dgm:pt>
    <dgm:pt modelId="{99B89E40-3DFD-4D37-9223-DF3752D3088A}" type="pres">
      <dgm:prSet presAssocID="{604008E1-2D9A-4C22-9B24-7F1BCBCA0166}" presName="txFour" presStyleLbl="node4" presStyleIdx="1" presStyleCnt="6" custScaleY="227618" custLinFactNeighborY="-9233">
        <dgm:presLayoutVars>
          <dgm:chPref val="3"/>
        </dgm:presLayoutVars>
      </dgm:prSet>
      <dgm:spPr/>
    </dgm:pt>
    <dgm:pt modelId="{E42159D4-7FDA-4044-BABA-F0F366422F75}" type="pres">
      <dgm:prSet presAssocID="{604008E1-2D9A-4C22-9B24-7F1BCBCA0166}" presName="horzFour" presStyleCnt="0"/>
      <dgm:spPr/>
    </dgm:pt>
    <dgm:pt modelId="{417E7A80-2313-48EF-8249-3027E1D9629D}" type="pres">
      <dgm:prSet presAssocID="{D07C972E-1D1E-40CD-A34A-6C02D85BCA80}" presName="sibSpaceThree" presStyleCnt="0"/>
      <dgm:spPr/>
    </dgm:pt>
    <dgm:pt modelId="{67E528C1-8843-40CB-B608-EBCC80F4D3E9}" type="pres">
      <dgm:prSet presAssocID="{75C1769C-7DB6-402E-993A-379E954280D6}" presName="vertThree" presStyleCnt="0"/>
      <dgm:spPr/>
    </dgm:pt>
    <dgm:pt modelId="{3EFF0432-F276-4A77-A5A8-ACEA0ACD6859}" type="pres">
      <dgm:prSet presAssocID="{75C1769C-7DB6-402E-993A-379E954280D6}" presName="txThree" presStyleLbl="node3" presStyleIdx="1" presStyleCnt="3" custScaleY="29979" custLinFactNeighborY="-27268">
        <dgm:presLayoutVars>
          <dgm:chPref val="3"/>
        </dgm:presLayoutVars>
      </dgm:prSet>
      <dgm:spPr/>
    </dgm:pt>
    <dgm:pt modelId="{1C1461F3-41D2-4DAA-AABC-15DC1A20AB98}" type="pres">
      <dgm:prSet presAssocID="{75C1769C-7DB6-402E-993A-379E954280D6}" presName="parTransThree" presStyleCnt="0"/>
      <dgm:spPr/>
    </dgm:pt>
    <dgm:pt modelId="{43ECD08D-008E-4916-AF9D-CB69B5FBC3DC}" type="pres">
      <dgm:prSet presAssocID="{75C1769C-7DB6-402E-993A-379E954280D6}" presName="horzThree" presStyleCnt="0"/>
      <dgm:spPr/>
    </dgm:pt>
    <dgm:pt modelId="{4C5B860A-AB1A-4287-9331-1BEC18BEB323}" type="pres">
      <dgm:prSet presAssocID="{6D70C7AE-6F12-4CF1-AF4E-9996C6A1CC4A}" presName="vertFour" presStyleCnt="0">
        <dgm:presLayoutVars>
          <dgm:chPref val="3"/>
        </dgm:presLayoutVars>
      </dgm:prSet>
      <dgm:spPr/>
    </dgm:pt>
    <dgm:pt modelId="{CB00DD8A-EE84-47F0-A6FA-1B9127264929}" type="pres">
      <dgm:prSet presAssocID="{6D70C7AE-6F12-4CF1-AF4E-9996C6A1CC4A}" presName="txFour" presStyleLbl="node4" presStyleIdx="2" presStyleCnt="6" custScaleY="24671" custLinFactNeighborY="-50641">
        <dgm:presLayoutVars>
          <dgm:chPref val="3"/>
        </dgm:presLayoutVars>
      </dgm:prSet>
      <dgm:spPr/>
    </dgm:pt>
    <dgm:pt modelId="{39857268-A9AE-45A5-B822-F030580AE1F1}" type="pres">
      <dgm:prSet presAssocID="{6D70C7AE-6F12-4CF1-AF4E-9996C6A1CC4A}" presName="parTransFour" presStyleCnt="0"/>
      <dgm:spPr/>
    </dgm:pt>
    <dgm:pt modelId="{F25A1CE9-029D-4011-A43B-92A8993A2984}" type="pres">
      <dgm:prSet presAssocID="{6D70C7AE-6F12-4CF1-AF4E-9996C6A1CC4A}" presName="horzFour" presStyleCnt="0"/>
      <dgm:spPr/>
    </dgm:pt>
    <dgm:pt modelId="{B5888034-F833-4588-9621-02A55E61A876}" type="pres">
      <dgm:prSet presAssocID="{ED14E113-5B71-44F5-A628-4F74D4E7487C}" presName="vertFour" presStyleCnt="0">
        <dgm:presLayoutVars>
          <dgm:chPref val="3"/>
        </dgm:presLayoutVars>
      </dgm:prSet>
      <dgm:spPr/>
    </dgm:pt>
    <dgm:pt modelId="{05C757E3-3CF3-4AAD-B7A2-06971ED47BDF}" type="pres">
      <dgm:prSet presAssocID="{ED14E113-5B71-44F5-A628-4F74D4E7487C}" presName="txFour" presStyleLbl="node4" presStyleIdx="3" presStyleCnt="6" custScaleY="223446" custLinFactNeighborX="1111" custLinFactNeighborY="-6801">
        <dgm:presLayoutVars>
          <dgm:chPref val="3"/>
        </dgm:presLayoutVars>
      </dgm:prSet>
      <dgm:spPr/>
    </dgm:pt>
    <dgm:pt modelId="{8A9DB1A8-7382-451D-BBCA-1DE9C25DAA5E}" type="pres">
      <dgm:prSet presAssocID="{ED14E113-5B71-44F5-A628-4F74D4E7487C}" presName="horzFour" presStyleCnt="0"/>
      <dgm:spPr/>
    </dgm:pt>
    <dgm:pt modelId="{0A927F53-3E16-4829-A41C-BB464CD0B31E}" type="pres">
      <dgm:prSet presAssocID="{E4B9DA37-1F80-465E-BDBA-CAF7AE39C918}" presName="sibSpaceThree" presStyleCnt="0"/>
      <dgm:spPr/>
    </dgm:pt>
    <dgm:pt modelId="{3F6C5D5F-60B2-4053-B498-FE41509435CC}" type="pres">
      <dgm:prSet presAssocID="{E9DCDCFF-06CB-4672-BFA6-90E85AF70B74}" presName="vertThree" presStyleCnt="0"/>
      <dgm:spPr/>
    </dgm:pt>
    <dgm:pt modelId="{F61462D6-897F-4431-9803-966C69B39CA8}" type="pres">
      <dgm:prSet presAssocID="{E9DCDCFF-06CB-4672-BFA6-90E85AF70B74}" presName="txThree" presStyleLbl="node3" presStyleIdx="2" presStyleCnt="3" custScaleY="29979" custLinFactNeighborY="-27268">
        <dgm:presLayoutVars>
          <dgm:chPref val="3"/>
        </dgm:presLayoutVars>
      </dgm:prSet>
      <dgm:spPr/>
    </dgm:pt>
    <dgm:pt modelId="{100C4C56-E371-46FB-8A43-6858191BDC4D}" type="pres">
      <dgm:prSet presAssocID="{E9DCDCFF-06CB-4672-BFA6-90E85AF70B74}" presName="parTransThree" presStyleCnt="0"/>
      <dgm:spPr/>
    </dgm:pt>
    <dgm:pt modelId="{BD0FEAD4-0AF6-4DF1-BE1E-15EA3C30C60A}" type="pres">
      <dgm:prSet presAssocID="{E9DCDCFF-06CB-4672-BFA6-90E85AF70B74}" presName="horzThree" presStyleCnt="0"/>
      <dgm:spPr/>
    </dgm:pt>
    <dgm:pt modelId="{0F7090E7-8089-4104-A40C-5FFEFC188CB2}" type="pres">
      <dgm:prSet presAssocID="{E3FA09CF-6A12-4F5E-979E-CF1D9C0D9675}" presName="vertFour" presStyleCnt="0">
        <dgm:presLayoutVars>
          <dgm:chPref val="3"/>
        </dgm:presLayoutVars>
      </dgm:prSet>
      <dgm:spPr/>
    </dgm:pt>
    <dgm:pt modelId="{3042BFA1-1305-4618-865D-397E5847E0A0}" type="pres">
      <dgm:prSet presAssocID="{E3FA09CF-6A12-4F5E-979E-CF1D9C0D9675}" presName="txFour" presStyleLbl="node4" presStyleIdx="4" presStyleCnt="6" custScaleY="22613" custLinFactNeighborY="-39014">
        <dgm:presLayoutVars>
          <dgm:chPref val="3"/>
        </dgm:presLayoutVars>
      </dgm:prSet>
      <dgm:spPr/>
    </dgm:pt>
    <dgm:pt modelId="{158109C1-FC0D-47A4-A84D-3516A6367AB4}" type="pres">
      <dgm:prSet presAssocID="{E3FA09CF-6A12-4F5E-979E-CF1D9C0D9675}" presName="parTransFour" presStyleCnt="0"/>
      <dgm:spPr/>
    </dgm:pt>
    <dgm:pt modelId="{A2256919-F695-4F08-82F3-2D45512C1460}" type="pres">
      <dgm:prSet presAssocID="{E3FA09CF-6A12-4F5E-979E-CF1D9C0D9675}" presName="horzFour" presStyleCnt="0"/>
      <dgm:spPr/>
    </dgm:pt>
    <dgm:pt modelId="{4BBCEA76-4D0C-4CDE-AAFE-1A35F77DB62F}" type="pres">
      <dgm:prSet presAssocID="{A5E8D33E-1BE2-441C-A4C4-C620534790F8}" presName="vertFour" presStyleCnt="0">
        <dgm:presLayoutVars>
          <dgm:chPref val="3"/>
        </dgm:presLayoutVars>
      </dgm:prSet>
      <dgm:spPr/>
    </dgm:pt>
    <dgm:pt modelId="{68B510DC-E059-4C00-9D60-54B8C588A59C}" type="pres">
      <dgm:prSet presAssocID="{A5E8D33E-1BE2-441C-A4C4-C620534790F8}" presName="txFour" presStyleLbl="node4" presStyleIdx="5" presStyleCnt="6" custScaleY="227655" custLinFactNeighborY="-6362">
        <dgm:presLayoutVars>
          <dgm:chPref val="3"/>
        </dgm:presLayoutVars>
      </dgm:prSet>
      <dgm:spPr/>
    </dgm:pt>
    <dgm:pt modelId="{C6BFAA5B-4D5B-4EAC-9138-69B0AEB0E123}" type="pres">
      <dgm:prSet presAssocID="{A5E8D33E-1BE2-441C-A4C4-C620534790F8}" presName="horzFour" presStyleCnt="0"/>
      <dgm:spPr/>
    </dgm:pt>
  </dgm:ptLst>
  <dgm:cxnLst>
    <dgm:cxn modelId="{2E3E2404-51E1-45F4-AB6A-A62053D81F96}" type="presOf" srcId="{5B099437-40ED-44E9-9566-D496DBE1BC57}" destId="{F784F0AB-AE32-420C-B621-B66B008904C8}" srcOrd="0" destOrd="0" presId="urn:microsoft.com/office/officeart/2005/8/layout/hierarchy4"/>
    <dgm:cxn modelId="{CBA72812-41EA-4031-A611-C6B76A606778}" type="presOf" srcId="{6D70C7AE-6F12-4CF1-AF4E-9996C6A1CC4A}" destId="{CB00DD8A-EE84-47F0-A6FA-1B9127264929}" srcOrd="0" destOrd="0" presId="urn:microsoft.com/office/officeart/2005/8/layout/hierarchy4"/>
    <dgm:cxn modelId="{055C161A-02A4-4033-BC6F-5613128A45D8}" srcId="{77A8250B-413F-4716-8FB3-6D4BC748BD11}" destId="{604008E1-2D9A-4C22-9B24-7F1BCBCA0166}" srcOrd="0" destOrd="0" parTransId="{6CFCCA10-22DE-447E-899A-53FE6BDD31CB}" sibTransId="{9D5D6B8F-1E14-4AF7-939A-4FE0D553ECB8}"/>
    <dgm:cxn modelId="{5685AC20-6CF3-472E-B440-CD596E26E631}" srcId="{E9DCDCFF-06CB-4672-BFA6-90E85AF70B74}" destId="{E3FA09CF-6A12-4F5E-979E-CF1D9C0D9675}" srcOrd="0" destOrd="0" parTransId="{4FB07723-C6B4-4476-8985-FBCBE746F105}" sibTransId="{1AEC074E-1C2C-4694-9834-ABDF2FEB5838}"/>
    <dgm:cxn modelId="{27937422-6B37-481C-9C0C-6ECA958E9B0B}" type="presOf" srcId="{77A8250B-413F-4716-8FB3-6D4BC748BD11}" destId="{668D0236-C639-4AC8-9E10-F0CDFE489EA5}" srcOrd="0" destOrd="0" presId="urn:microsoft.com/office/officeart/2005/8/layout/hierarchy4"/>
    <dgm:cxn modelId="{B2BF5B3C-4187-455E-AAFA-5290DA019CE2}" type="presOf" srcId="{75C1769C-7DB6-402E-993A-379E954280D6}" destId="{3EFF0432-F276-4A77-A5A8-ACEA0ACD6859}" srcOrd="0" destOrd="0" presId="urn:microsoft.com/office/officeart/2005/8/layout/hierarchy4"/>
    <dgm:cxn modelId="{94D2425F-52D3-457C-86A2-BD13C95DEFAC}" type="presOf" srcId="{ED14E113-5B71-44F5-A628-4F74D4E7487C}" destId="{05C757E3-3CF3-4AAD-B7A2-06971ED47BDF}" srcOrd="0" destOrd="0" presId="urn:microsoft.com/office/officeart/2005/8/layout/hierarchy4"/>
    <dgm:cxn modelId="{D5883867-3D8E-4DBE-84D5-46B1C10E6830}" type="presOf" srcId="{B068789C-1C81-4B10-9A50-2712B26D4FF3}" destId="{568D4144-9E30-4C22-BD9B-9DAD4EB2373B}" srcOrd="0" destOrd="0" presId="urn:microsoft.com/office/officeart/2005/8/layout/hierarchy4"/>
    <dgm:cxn modelId="{77BD5C48-D6BF-4FC3-BFA0-7FBF709A45E6}" type="presOf" srcId="{E3FA09CF-6A12-4F5E-979E-CF1D9C0D9675}" destId="{3042BFA1-1305-4618-865D-397E5847E0A0}" srcOrd="0" destOrd="0" presId="urn:microsoft.com/office/officeart/2005/8/layout/hierarchy4"/>
    <dgm:cxn modelId="{C1F75F69-7FCB-4F7B-97F2-14B3CD93D017}" type="presOf" srcId="{A5E8D33E-1BE2-441C-A4C4-C620534790F8}" destId="{68B510DC-E059-4C00-9D60-54B8C588A59C}" srcOrd="0" destOrd="0" presId="urn:microsoft.com/office/officeart/2005/8/layout/hierarchy4"/>
    <dgm:cxn modelId="{41C2DD72-8DFD-46E9-8825-D4D323D7C816}" srcId="{CE81DFE7-F5CF-46FE-9AEC-9B3D8A6D9CFC}" destId="{77A8250B-413F-4716-8FB3-6D4BC748BD11}" srcOrd="0" destOrd="0" parTransId="{E4DBA851-E037-4A79-90CE-7BDF054B5772}" sibTransId="{FD95D0B7-C7EC-4D6C-9C7C-E1E8204ACFF9}"/>
    <dgm:cxn modelId="{6C545756-81E8-4428-A9F0-06B4C2BE0957}" srcId="{5B099437-40ED-44E9-9566-D496DBE1BC57}" destId="{CE81DFE7-F5CF-46FE-9AEC-9B3D8A6D9CFC}" srcOrd="0" destOrd="0" parTransId="{1BFA8217-6944-4AC9-B627-E46AB9835AF7}" sibTransId="{D07C972E-1D1E-40CD-A34A-6C02D85BCA80}"/>
    <dgm:cxn modelId="{8C545856-304E-4F0D-BB0A-0BC7088471E8}" srcId="{75C1769C-7DB6-402E-993A-379E954280D6}" destId="{6D70C7AE-6F12-4CF1-AF4E-9996C6A1CC4A}" srcOrd="0" destOrd="0" parTransId="{0480DB69-4478-429F-88A6-042D4E4478C3}" sibTransId="{8A73A03A-A29D-459E-9A38-C8B2ADAA3D5F}"/>
    <dgm:cxn modelId="{205BD3A7-967D-474F-93D0-19D48DB4FE09}" type="presOf" srcId="{5B67E004-CAD0-4958-B0AD-4948A8FCFB9F}" destId="{C0C952C5-AA14-4DA5-844A-82EB7EE00ADB}" srcOrd="0" destOrd="0" presId="urn:microsoft.com/office/officeart/2005/8/layout/hierarchy4"/>
    <dgm:cxn modelId="{64AF78A9-E05B-49BD-A162-CE250EBADD94}" srcId="{6D70C7AE-6F12-4CF1-AF4E-9996C6A1CC4A}" destId="{ED14E113-5B71-44F5-A628-4F74D4E7487C}" srcOrd="0" destOrd="0" parTransId="{9ADDA734-FBE1-42F0-9440-E5A8D81FE2E7}" sibTransId="{F1E2AF16-E2F9-4E7E-87E8-F4D4F788D7D0}"/>
    <dgm:cxn modelId="{38D289B2-D9AF-4CB0-A2EC-8921BAF8431E}" srcId="{E3FA09CF-6A12-4F5E-979E-CF1D9C0D9675}" destId="{A5E8D33E-1BE2-441C-A4C4-C620534790F8}" srcOrd="0" destOrd="0" parTransId="{AC5CE39F-C2FF-44CB-AAEB-C6C93FB05254}" sibTransId="{9C564E79-4C8C-4E67-88F8-FC5453BB3ABF}"/>
    <dgm:cxn modelId="{BF2BE1B9-B864-498B-A705-C7CD1E4BD82D}" type="presOf" srcId="{CE81DFE7-F5CF-46FE-9AEC-9B3D8A6D9CFC}" destId="{338DB60B-2444-4642-9405-AAF9B1077EED}" srcOrd="0" destOrd="0" presId="urn:microsoft.com/office/officeart/2005/8/layout/hierarchy4"/>
    <dgm:cxn modelId="{8F30D8BE-B0D8-4988-BC08-0E93D407026A}" srcId="{B068789C-1C81-4B10-9A50-2712B26D4FF3}" destId="{5B67E004-CAD0-4958-B0AD-4948A8FCFB9F}" srcOrd="0" destOrd="0" parTransId="{39075E84-A118-4DA7-98AA-8CCD8DC550CC}" sibTransId="{01DE4867-9379-4D36-9DD6-65F4864F3322}"/>
    <dgm:cxn modelId="{D593ADC5-E685-486C-9814-9DD54EB9B95B}" type="presOf" srcId="{604008E1-2D9A-4C22-9B24-7F1BCBCA0166}" destId="{99B89E40-3DFD-4D37-9223-DF3752D3088A}" srcOrd="0" destOrd="0" presId="urn:microsoft.com/office/officeart/2005/8/layout/hierarchy4"/>
    <dgm:cxn modelId="{B4F7E7DE-DCFF-45B0-B0F8-B397D363847C}" type="presOf" srcId="{E9DCDCFF-06CB-4672-BFA6-90E85AF70B74}" destId="{F61462D6-897F-4431-9803-966C69B39CA8}" srcOrd="0" destOrd="0" presId="urn:microsoft.com/office/officeart/2005/8/layout/hierarchy4"/>
    <dgm:cxn modelId="{52881AE1-E703-4EF2-BF3C-2A0EA42904FB}" srcId="{5B099437-40ED-44E9-9566-D496DBE1BC57}" destId="{75C1769C-7DB6-402E-993A-379E954280D6}" srcOrd="1" destOrd="0" parTransId="{AFD6660B-EE73-4AC8-BB18-44845399A4AF}" sibTransId="{E4B9DA37-1F80-465E-BDBA-CAF7AE39C918}"/>
    <dgm:cxn modelId="{F8CAEFEA-B042-4517-80CF-1D2AFAC1D098}" srcId="{5B099437-40ED-44E9-9566-D496DBE1BC57}" destId="{E9DCDCFF-06CB-4672-BFA6-90E85AF70B74}" srcOrd="2" destOrd="0" parTransId="{25A44063-BEEF-48DB-AC8E-3F3BB33FBACE}" sibTransId="{8395FD2C-BDC5-406A-89AE-9605267AC3CE}"/>
    <dgm:cxn modelId="{083B51EC-2ED6-4696-8507-8452B41CA190}" srcId="{5B67E004-CAD0-4958-B0AD-4948A8FCFB9F}" destId="{5B099437-40ED-44E9-9566-D496DBE1BC57}" srcOrd="0" destOrd="0" parTransId="{C0DC8641-8467-41C4-9F98-BFB6F89D0F8D}" sibTransId="{C9994DF9-EC0D-4F48-9029-BFAF6BBA57A4}"/>
    <dgm:cxn modelId="{104044C3-E167-4781-A5A5-FCF458528705}" type="presParOf" srcId="{568D4144-9E30-4C22-BD9B-9DAD4EB2373B}" destId="{43C52945-ABC9-4261-8280-8E25FD45A97D}" srcOrd="0" destOrd="0" presId="urn:microsoft.com/office/officeart/2005/8/layout/hierarchy4"/>
    <dgm:cxn modelId="{C70DF1B2-2F29-47C0-934A-1DB885AD107F}" type="presParOf" srcId="{43C52945-ABC9-4261-8280-8E25FD45A97D}" destId="{C0C952C5-AA14-4DA5-844A-82EB7EE00ADB}" srcOrd="0" destOrd="0" presId="urn:microsoft.com/office/officeart/2005/8/layout/hierarchy4"/>
    <dgm:cxn modelId="{C8FB60E9-B3C3-4C1C-A803-3BE4AAD25545}" type="presParOf" srcId="{43C52945-ABC9-4261-8280-8E25FD45A97D}" destId="{5E40C766-E633-442C-97A1-2775DAEFBC6A}" srcOrd="1" destOrd="0" presId="urn:microsoft.com/office/officeart/2005/8/layout/hierarchy4"/>
    <dgm:cxn modelId="{7CE5E914-317A-4960-9DB3-783AF38F66CD}" type="presParOf" srcId="{43C52945-ABC9-4261-8280-8E25FD45A97D}" destId="{C678264E-CD5A-461D-A597-AA7916A82F37}" srcOrd="2" destOrd="0" presId="urn:microsoft.com/office/officeart/2005/8/layout/hierarchy4"/>
    <dgm:cxn modelId="{BB1D0F38-0907-4709-B09B-D49F5FA4377C}" type="presParOf" srcId="{C678264E-CD5A-461D-A597-AA7916A82F37}" destId="{45C8ABC1-2210-42BE-BD13-FD3A295ADAC6}" srcOrd="0" destOrd="0" presId="urn:microsoft.com/office/officeart/2005/8/layout/hierarchy4"/>
    <dgm:cxn modelId="{D6889DE9-EAD3-434B-894B-72DDC4529ECF}" type="presParOf" srcId="{45C8ABC1-2210-42BE-BD13-FD3A295ADAC6}" destId="{F784F0AB-AE32-420C-B621-B66B008904C8}" srcOrd="0" destOrd="0" presId="urn:microsoft.com/office/officeart/2005/8/layout/hierarchy4"/>
    <dgm:cxn modelId="{F6B972AB-99D7-4EF1-8DA1-A501094D1632}" type="presParOf" srcId="{45C8ABC1-2210-42BE-BD13-FD3A295ADAC6}" destId="{4ACE593A-A859-464B-850C-82BF47453B9D}" srcOrd="1" destOrd="0" presId="urn:microsoft.com/office/officeart/2005/8/layout/hierarchy4"/>
    <dgm:cxn modelId="{D3D06227-C9B0-41B5-B55F-8B09A5DA89D6}" type="presParOf" srcId="{45C8ABC1-2210-42BE-BD13-FD3A295ADAC6}" destId="{9F957DC5-D721-48BE-88F1-6799479CC07A}" srcOrd="2" destOrd="0" presId="urn:microsoft.com/office/officeart/2005/8/layout/hierarchy4"/>
    <dgm:cxn modelId="{4F4D83B6-E1C3-4BE8-9AAF-7B54FDD3E7AC}" type="presParOf" srcId="{9F957DC5-D721-48BE-88F1-6799479CC07A}" destId="{A0C29809-5775-4144-AA7B-5B6FFB1584FD}" srcOrd="0" destOrd="0" presId="urn:microsoft.com/office/officeart/2005/8/layout/hierarchy4"/>
    <dgm:cxn modelId="{1C7E73A8-D9A0-4052-9ACC-4AD0949197B0}" type="presParOf" srcId="{A0C29809-5775-4144-AA7B-5B6FFB1584FD}" destId="{338DB60B-2444-4642-9405-AAF9B1077EED}" srcOrd="0" destOrd="0" presId="urn:microsoft.com/office/officeart/2005/8/layout/hierarchy4"/>
    <dgm:cxn modelId="{13855077-4E8B-4784-B5FF-30000B1ECA96}" type="presParOf" srcId="{A0C29809-5775-4144-AA7B-5B6FFB1584FD}" destId="{50DB29F8-6B12-4A94-98F4-616443C51A28}" srcOrd="1" destOrd="0" presId="urn:microsoft.com/office/officeart/2005/8/layout/hierarchy4"/>
    <dgm:cxn modelId="{B3B09C91-06B5-46E3-8747-F35D6E25DCF4}" type="presParOf" srcId="{A0C29809-5775-4144-AA7B-5B6FFB1584FD}" destId="{3C218386-2F0C-434B-A7D5-1FD567DA2458}" srcOrd="2" destOrd="0" presId="urn:microsoft.com/office/officeart/2005/8/layout/hierarchy4"/>
    <dgm:cxn modelId="{8A6887EB-022E-4B7A-B74B-D0B957E211AB}" type="presParOf" srcId="{3C218386-2F0C-434B-A7D5-1FD567DA2458}" destId="{F0A533F9-4861-4495-B591-B8F0F194EF5F}" srcOrd="0" destOrd="0" presId="urn:microsoft.com/office/officeart/2005/8/layout/hierarchy4"/>
    <dgm:cxn modelId="{AAA3EC10-30BA-4236-A8EB-0D523BA22530}" type="presParOf" srcId="{F0A533F9-4861-4495-B591-B8F0F194EF5F}" destId="{668D0236-C639-4AC8-9E10-F0CDFE489EA5}" srcOrd="0" destOrd="0" presId="urn:microsoft.com/office/officeart/2005/8/layout/hierarchy4"/>
    <dgm:cxn modelId="{B5E335A2-8E75-448D-985C-378E5FDE1DC1}" type="presParOf" srcId="{F0A533F9-4861-4495-B591-B8F0F194EF5F}" destId="{C8D6DA95-61B4-4BED-A336-931EF43EA12C}" srcOrd="1" destOrd="0" presId="urn:microsoft.com/office/officeart/2005/8/layout/hierarchy4"/>
    <dgm:cxn modelId="{01EEEA42-254B-4EC3-95A4-28EAB3D8E870}" type="presParOf" srcId="{F0A533F9-4861-4495-B591-B8F0F194EF5F}" destId="{34BFE934-49D3-4496-A345-2639908C6C0D}" srcOrd="2" destOrd="0" presId="urn:microsoft.com/office/officeart/2005/8/layout/hierarchy4"/>
    <dgm:cxn modelId="{E40722AC-C8E8-4AB3-A294-02BEDB3BD571}" type="presParOf" srcId="{34BFE934-49D3-4496-A345-2639908C6C0D}" destId="{41EE4A34-D6F5-41F8-8459-699D41D71B49}" srcOrd="0" destOrd="0" presId="urn:microsoft.com/office/officeart/2005/8/layout/hierarchy4"/>
    <dgm:cxn modelId="{95A35337-1DF6-4BB9-ADD3-6F7693BA49BB}" type="presParOf" srcId="{41EE4A34-D6F5-41F8-8459-699D41D71B49}" destId="{99B89E40-3DFD-4D37-9223-DF3752D3088A}" srcOrd="0" destOrd="0" presId="urn:microsoft.com/office/officeart/2005/8/layout/hierarchy4"/>
    <dgm:cxn modelId="{EFDDE049-CEA0-4674-AEA1-D8ACBD279962}" type="presParOf" srcId="{41EE4A34-D6F5-41F8-8459-699D41D71B49}" destId="{E42159D4-7FDA-4044-BABA-F0F366422F75}" srcOrd="1" destOrd="0" presId="urn:microsoft.com/office/officeart/2005/8/layout/hierarchy4"/>
    <dgm:cxn modelId="{C5976DA8-9296-43D9-94CA-1F54C8047F72}" type="presParOf" srcId="{9F957DC5-D721-48BE-88F1-6799479CC07A}" destId="{417E7A80-2313-48EF-8249-3027E1D9629D}" srcOrd="1" destOrd="0" presId="urn:microsoft.com/office/officeart/2005/8/layout/hierarchy4"/>
    <dgm:cxn modelId="{481AF7E4-98D1-426D-BB31-5252842BD16B}" type="presParOf" srcId="{9F957DC5-D721-48BE-88F1-6799479CC07A}" destId="{67E528C1-8843-40CB-B608-EBCC80F4D3E9}" srcOrd="2" destOrd="0" presId="urn:microsoft.com/office/officeart/2005/8/layout/hierarchy4"/>
    <dgm:cxn modelId="{C295FE77-D878-40C0-92DD-697C818A5F1F}" type="presParOf" srcId="{67E528C1-8843-40CB-B608-EBCC80F4D3E9}" destId="{3EFF0432-F276-4A77-A5A8-ACEA0ACD6859}" srcOrd="0" destOrd="0" presId="urn:microsoft.com/office/officeart/2005/8/layout/hierarchy4"/>
    <dgm:cxn modelId="{EF168975-B059-41FA-8747-363C8308A183}" type="presParOf" srcId="{67E528C1-8843-40CB-B608-EBCC80F4D3E9}" destId="{1C1461F3-41D2-4DAA-AABC-15DC1A20AB98}" srcOrd="1" destOrd="0" presId="urn:microsoft.com/office/officeart/2005/8/layout/hierarchy4"/>
    <dgm:cxn modelId="{99A8E1A0-9633-40E3-8690-9C219DB9017A}" type="presParOf" srcId="{67E528C1-8843-40CB-B608-EBCC80F4D3E9}" destId="{43ECD08D-008E-4916-AF9D-CB69B5FBC3DC}" srcOrd="2" destOrd="0" presId="urn:microsoft.com/office/officeart/2005/8/layout/hierarchy4"/>
    <dgm:cxn modelId="{54C6898D-95ED-4BE5-AEAB-6B4FB68CE348}" type="presParOf" srcId="{43ECD08D-008E-4916-AF9D-CB69B5FBC3DC}" destId="{4C5B860A-AB1A-4287-9331-1BEC18BEB323}" srcOrd="0" destOrd="0" presId="urn:microsoft.com/office/officeart/2005/8/layout/hierarchy4"/>
    <dgm:cxn modelId="{59CFEAD5-6B0E-4A5E-9D5C-9B440147008B}" type="presParOf" srcId="{4C5B860A-AB1A-4287-9331-1BEC18BEB323}" destId="{CB00DD8A-EE84-47F0-A6FA-1B9127264929}" srcOrd="0" destOrd="0" presId="urn:microsoft.com/office/officeart/2005/8/layout/hierarchy4"/>
    <dgm:cxn modelId="{D9F42481-F368-4207-B7D2-272C217BA357}" type="presParOf" srcId="{4C5B860A-AB1A-4287-9331-1BEC18BEB323}" destId="{39857268-A9AE-45A5-B822-F030580AE1F1}" srcOrd="1" destOrd="0" presId="urn:microsoft.com/office/officeart/2005/8/layout/hierarchy4"/>
    <dgm:cxn modelId="{A8B560B9-5E1D-4EB4-BC15-597AE35C5BE0}" type="presParOf" srcId="{4C5B860A-AB1A-4287-9331-1BEC18BEB323}" destId="{F25A1CE9-029D-4011-A43B-92A8993A2984}" srcOrd="2" destOrd="0" presId="urn:microsoft.com/office/officeart/2005/8/layout/hierarchy4"/>
    <dgm:cxn modelId="{E4349245-2282-4663-9D18-8CEC2E7C5CF9}" type="presParOf" srcId="{F25A1CE9-029D-4011-A43B-92A8993A2984}" destId="{B5888034-F833-4588-9621-02A55E61A876}" srcOrd="0" destOrd="0" presId="urn:microsoft.com/office/officeart/2005/8/layout/hierarchy4"/>
    <dgm:cxn modelId="{ACDF3F4A-DE42-452B-8FDA-DE0DB9357299}" type="presParOf" srcId="{B5888034-F833-4588-9621-02A55E61A876}" destId="{05C757E3-3CF3-4AAD-B7A2-06971ED47BDF}" srcOrd="0" destOrd="0" presId="urn:microsoft.com/office/officeart/2005/8/layout/hierarchy4"/>
    <dgm:cxn modelId="{5C6A83EB-8BC2-47B2-9207-3D2E7AD546C3}" type="presParOf" srcId="{B5888034-F833-4588-9621-02A55E61A876}" destId="{8A9DB1A8-7382-451D-BBCA-1DE9C25DAA5E}" srcOrd="1" destOrd="0" presId="urn:microsoft.com/office/officeart/2005/8/layout/hierarchy4"/>
    <dgm:cxn modelId="{705491AA-967E-4CDF-8CBF-FC1468772799}" type="presParOf" srcId="{9F957DC5-D721-48BE-88F1-6799479CC07A}" destId="{0A927F53-3E16-4829-A41C-BB464CD0B31E}" srcOrd="3" destOrd="0" presId="urn:microsoft.com/office/officeart/2005/8/layout/hierarchy4"/>
    <dgm:cxn modelId="{871AE50C-223F-457D-8DCD-81438B3C017F}" type="presParOf" srcId="{9F957DC5-D721-48BE-88F1-6799479CC07A}" destId="{3F6C5D5F-60B2-4053-B498-FE41509435CC}" srcOrd="4" destOrd="0" presId="urn:microsoft.com/office/officeart/2005/8/layout/hierarchy4"/>
    <dgm:cxn modelId="{43182E03-ABD3-4B39-A5B2-9408634E24DA}" type="presParOf" srcId="{3F6C5D5F-60B2-4053-B498-FE41509435CC}" destId="{F61462D6-897F-4431-9803-966C69B39CA8}" srcOrd="0" destOrd="0" presId="urn:microsoft.com/office/officeart/2005/8/layout/hierarchy4"/>
    <dgm:cxn modelId="{5A9B8A8B-22C0-4FBC-BCFD-9498DC7A3498}" type="presParOf" srcId="{3F6C5D5F-60B2-4053-B498-FE41509435CC}" destId="{100C4C56-E371-46FB-8A43-6858191BDC4D}" srcOrd="1" destOrd="0" presId="urn:microsoft.com/office/officeart/2005/8/layout/hierarchy4"/>
    <dgm:cxn modelId="{777D6501-7CBB-4AD8-9086-F7BFD42A400D}" type="presParOf" srcId="{3F6C5D5F-60B2-4053-B498-FE41509435CC}" destId="{BD0FEAD4-0AF6-4DF1-BE1E-15EA3C30C60A}" srcOrd="2" destOrd="0" presId="urn:microsoft.com/office/officeart/2005/8/layout/hierarchy4"/>
    <dgm:cxn modelId="{D15031D6-8E79-4140-8E36-978C54A046A8}" type="presParOf" srcId="{BD0FEAD4-0AF6-4DF1-BE1E-15EA3C30C60A}" destId="{0F7090E7-8089-4104-A40C-5FFEFC188CB2}" srcOrd="0" destOrd="0" presId="urn:microsoft.com/office/officeart/2005/8/layout/hierarchy4"/>
    <dgm:cxn modelId="{51ED5C97-05AE-4E4E-A294-83CD5E3652B6}" type="presParOf" srcId="{0F7090E7-8089-4104-A40C-5FFEFC188CB2}" destId="{3042BFA1-1305-4618-865D-397E5847E0A0}" srcOrd="0" destOrd="0" presId="urn:microsoft.com/office/officeart/2005/8/layout/hierarchy4"/>
    <dgm:cxn modelId="{F0770CAB-25AE-4905-91B6-81AEDD8E4343}" type="presParOf" srcId="{0F7090E7-8089-4104-A40C-5FFEFC188CB2}" destId="{158109C1-FC0D-47A4-A84D-3516A6367AB4}" srcOrd="1" destOrd="0" presId="urn:microsoft.com/office/officeart/2005/8/layout/hierarchy4"/>
    <dgm:cxn modelId="{C7E051B3-A6B3-4A80-AEED-27F4E3CE9CF2}" type="presParOf" srcId="{0F7090E7-8089-4104-A40C-5FFEFC188CB2}" destId="{A2256919-F695-4F08-82F3-2D45512C1460}" srcOrd="2" destOrd="0" presId="urn:microsoft.com/office/officeart/2005/8/layout/hierarchy4"/>
    <dgm:cxn modelId="{0B0F631E-E64A-4FBC-BAB5-C94E63A6971E}" type="presParOf" srcId="{A2256919-F695-4F08-82F3-2D45512C1460}" destId="{4BBCEA76-4D0C-4CDE-AAFE-1A35F77DB62F}" srcOrd="0" destOrd="0" presId="urn:microsoft.com/office/officeart/2005/8/layout/hierarchy4"/>
    <dgm:cxn modelId="{1FF482BA-F595-4FC0-90FE-746597269F8C}" type="presParOf" srcId="{4BBCEA76-4D0C-4CDE-AAFE-1A35F77DB62F}" destId="{68B510DC-E059-4C00-9D60-54B8C588A59C}" srcOrd="0" destOrd="0" presId="urn:microsoft.com/office/officeart/2005/8/layout/hierarchy4"/>
    <dgm:cxn modelId="{63863CF6-F91B-457D-AABA-6118B7F1DF2F}" type="presParOf" srcId="{4BBCEA76-4D0C-4CDE-AAFE-1A35F77DB62F}" destId="{C6BFAA5B-4D5B-4EAC-9138-69B0AEB0E12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104137-FD38-40BF-ACC6-9F19363E4041}" type="doc">
      <dgm:prSet loTypeId="urn:microsoft.com/office/officeart/2005/8/layout/hierarchy4" loCatId="relationship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pPr latinLnBrk="1"/>
          <a:endParaRPr lang="ko-KR" altLang="en-US"/>
        </a:p>
      </dgm:t>
    </dgm:pt>
    <dgm:pt modelId="{A75833C6-A0B5-40AF-B549-96BE6818E57B}">
      <dgm:prSet phldrT="[텍스트]" custT="1"/>
      <dgm:spPr/>
      <dgm:t>
        <a:bodyPr/>
        <a:lstStyle/>
        <a:p>
          <a:pPr latinLnBrk="1"/>
          <a:r>
            <a:rPr lang="en-US" sz="1200" dirty="0"/>
            <a:t>curl -</a:t>
          </a:r>
          <a:r>
            <a:rPr lang="en-US" sz="1200" dirty="0" err="1"/>
            <a:t>fsSL</a:t>
          </a:r>
          <a:r>
            <a:rPr lang="en-US" sz="1200" dirty="0"/>
            <a:t> https://get.docker.com/ | </a:t>
          </a:r>
          <a:r>
            <a:rPr lang="en-US" sz="1200" dirty="0" err="1"/>
            <a:t>sudo</a:t>
          </a:r>
          <a:r>
            <a:rPr lang="en-US" sz="1200" dirty="0"/>
            <a:t> </a:t>
          </a:r>
          <a:r>
            <a:rPr lang="en-US" sz="1200" dirty="0" err="1"/>
            <a:t>sh</a:t>
          </a:r>
          <a:r>
            <a:rPr lang="en-US" sz="1200" dirty="0"/>
            <a:t> </a:t>
          </a:r>
          <a:endParaRPr lang="ko-KR" altLang="en-US" sz="1200" dirty="0"/>
        </a:p>
      </dgm:t>
    </dgm:pt>
    <dgm:pt modelId="{C73B86BD-35FB-4BB4-8B2A-48C5117F8DBD}" type="parTrans" cxnId="{33D60FA4-2072-495E-9D2C-E83B3403F5FC}">
      <dgm:prSet/>
      <dgm:spPr/>
      <dgm:t>
        <a:bodyPr/>
        <a:lstStyle/>
        <a:p>
          <a:pPr latinLnBrk="1"/>
          <a:endParaRPr lang="ko-KR" altLang="en-US" sz="1050"/>
        </a:p>
      </dgm:t>
    </dgm:pt>
    <dgm:pt modelId="{31CA6109-52CF-4BD6-92D0-5F35B5B34E22}" type="sibTrans" cxnId="{33D60FA4-2072-495E-9D2C-E83B3403F5FC}">
      <dgm:prSet/>
      <dgm:spPr/>
      <dgm:t>
        <a:bodyPr/>
        <a:lstStyle/>
        <a:p>
          <a:pPr latinLnBrk="1"/>
          <a:endParaRPr lang="ko-KR" altLang="en-US" sz="1050"/>
        </a:p>
      </dgm:t>
    </dgm:pt>
    <dgm:pt modelId="{4BEA9C92-7975-4403-8ED4-78943E5030C7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en-US" sz="1200" dirty="0"/>
            <a:t>Docker</a:t>
          </a:r>
          <a:r>
            <a:rPr lang="ko-KR" altLang="en-US" sz="1200" dirty="0"/>
            <a:t>는 기본적으로 </a:t>
          </a:r>
          <a:r>
            <a:rPr lang="en-US" altLang="ko-KR" sz="1200" dirty="0"/>
            <a:t>root</a:t>
          </a:r>
          <a:r>
            <a:rPr lang="ko-KR" altLang="en-US" sz="1200" dirty="0"/>
            <a:t>권한이 필요하다</a:t>
          </a:r>
          <a:br>
            <a:rPr lang="en-US" altLang="ko-KR" sz="1200" dirty="0"/>
          </a:br>
          <a:br>
            <a:rPr lang="en-US" sz="1200" dirty="0"/>
          </a:br>
          <a:r>
            <a:rPr lang="en-US" sz="1200" dirty="0" err="1"/>
            <a:t>sudo</a:t>
          </a:r>
          <a:r>
            <a:rPr lang="en-US" sz="1200" dirty="0"/>
            <a:t> </a:t>
          </a:r>
          <a:r>
            <a:rPr lang="en-US" sz="1200" dirty="0" err="1"/>
            <a:t>usermod</a:t>
          </a:r>
          <a:r>
            <a:rPr lang="en-US" sz="1200" dirty="0"/>
            <a:t> -</a:t>
          </a:r>
          <a:r>
            <a:rPr lang="en-US" sz="1200" dirty="0" err="1"/>
            <a:t>aG</a:t>
          </a:r>
          <a:r>
            <a:rPr lang="en-US" sz="1200" dirty="0"/>
            <a:t> docker $USER </a:t>
          </a:r>
          <a:r>
            <a:rPr lang="en-US" sz="1200" i="1" dirty="0"/>
            <a:t># </a:t>
          </a:r>
          <a:r>
            <a:rPr lang="ko-KR" altLang="en-US" sz="1200" i="1" dirty="0"/>
            <a:t>현재 접속중인 사용자에게 권한주기</a:t>
          </a:r>
          <a:r>
            <a:rPr lang="ko-KR" altLang="en-US" sz="1200" dirty="0"/>
            <a:t> </a:t>
          </a:r>
          <a:endParaRPr lang="en-US" altLang="ko-KR" sz="1200" dirty="0"/>
        </a:p>
        <a:p>
          <a:pPr latinLnBrk="1">
            <a:lnSpc>
              <a:spcPct val="100000"/>
            </a:lnSpc>
          </a:pPr>
          <a:r>
            <a:rPr lang="en-US" sz="1200" dirty="0" err="1"/>
            <a:t>sudo</a:t>
          </a:r>
          <a:r>
            <a:rPr lang="en-US" sz="1200" dirty="0"/>
            <a:t> </a:t>
          </a:r>
          <a:r>
            <a:rPr lang="en-US" sz="1200" dirty="0" err="1"/>
            <a:t>usermod</a:t>
          </a:r>
          <a:r>
            <a:rPr lang="en-US" sz="1200" dirty="0"/>
            <a:t> -</a:t>
          </a:r>
          <a:r>
            <a:rPr lang="en-US" sz="1200" dirty="0" err="1"/>
            <a:t>aG</a:t>
          </a:r>
          <a:r>
            <a:rPr lang="en-US" sz="1200" dirty="0"/>
            <a:t> docker your-user </a:t>
          </a:r>
          <a:r>
            <a:rPr lang="en-US" sz="1200" i="1" dirty="0"/>
            <a:t># your-user </a:t>
          </a:r>
          <a:r>
            <a:rPr lang="ko-KR" altLang="en-US" sz="1200" i="1" dirty="0"/>
            <a:t>사용자에게 권한주기</a:t>
          </a:r>
          <a:r>
            <a:rPr lang="ko-KR" altLang="en-US" sz="1200" dirty="0"/>
            <a:t> </a:t>
          </a:r>
        </a:p>
      </dgm:t>
    </dgm:pt>
    <dgm:pt modelId="{64999982-BF98-4802-8AAB-D8D0F028BE77}" type="parTrans" cxnId="{09310F5D-1F65-4D62-9083-CF4B6A6A76EB}">
      <dgm:prSet/>
      <dgm:spPr/>
      <dgm:t>
        <a:bodyPr/>
        <a:lstStyle/>
        <a:p>
          <a:pPr latinLnBrk="1"/>
          <a:endParaRPr lang="ko-KR" altLang="en-US" sz="1050"/>
        </a:p>
      </dgm:t>
    </dgm:pt>
    <dgm:pt modelId="{063EAE9A-DCA1-4241-8FF9-9EC2FD7A1B08}" type="sibTrans" cxnId="{09310F5D-1F65-4D62-9083-CF4B6A6A76EB}">
      <dgm:prSet/>
      <dgm:spPr/>
      <dgm:t>
        <a:bodyPr/>
        <a:lstStyle/>
        <a:p>
          <a:pPr latinLnBrk="1"/>
          <a:endParaRPr lang="ko-KR" altLang="en-US" sz="1050"/>
        </a:p>
      </dgm:t>
    </dgm:pt>
    <dgm:pt modelId="{769F01A6-4B9C-4EEB-B057-052A11351A87}">
      <dgm:prSet phldrT="[텍스트]" custT="1"/>
      <dgm:spPr/>
      <dgm:t>
        <a:bodyPr anchor="t"/>
        <a:lstStyle/>
        <a:p>
          <a:pPr latinLnBrk="1">
            <a:lnSpc>
              <a:spcPct val="100000"/>
            </a:lnSpc>
          </a:pPr>
          <a:r>
            <a:rPr lang="ko-KR" altLang="en-US" sz="1200" dirty="0"/>
            <a:t>설치 확인 </a:t>
          </a:r>
          <a:r>
            <a:rPr lang="en-US" altLang="ko-KR" sz="1200" dirty="0"/>
            <a:t>: docker version</a:t>
          </a:r>
          <a:endParaRPr lang="ko-KR" altLang="en-US" sz="1200" dirty="0"/>
        </a:p>
      </dgm:t>
    </dgm:pt>
    <dgm:pt modelId="{1F120DCA-67FE-4AEA-93DE-B402A9CEE373}" type="parTrans" cxnId="{005B66F2-3E6A-4EAA-A280-1AEA70A8009E}">
      <dgm:prSet/>
      <dgm:spPr/>
      <dgm:t>
        <a:bodyPr/>
        <a:lstStyle/>
        <a:p>
          <a:pPr latinLnBrk="1"/>
          <a:endParaRPr lang="ko-KR" altLang="en-US"/>
        </a:p>
      </dgm:t>
    </dgm:pt>
    <dgm:pt modelId="{F108AF6D-4E0F-4449-8AFF-0B84CB6DBF3C}" type="sibTrans" cxnId="{005B66F2-3E6A-4EAA-A280-1AEA70A8009E}">
      <dgm:prSet/>
      <dgm:spPr/>
      <dgm:t>
        <a:bodyPr/>
        <a:lstStyle/>
        <a:p>
          <a:pPr latinLnBrk="1"/>
          <a:endParaRPr lang="ko-KR" altLang="en-US"/>
        </a:p>
      </dgm:t>
    </dgm:pt>
    <dgm:pt modelId="{F4AB33BF-E9FF-4983-AD93-163CB188FA14}" type="pres">
      <dgm:prSet presAssocID="{82104137-FD38-40BF-ACC6-9F19363E404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33EFFA-F3E4-475F-8478-5319354DC64E}" type="pres">
      <dgm:prSet presAssocID="{A75833C6-A0B5-40AF-B549-96BE6818E57B}" presName="vertOne" presStyleCnt="0"/>
      <dgm:spPr/>
    </dgm:pt>
    <dgm:pt modelId="{6B9F9FB1-46F1-45AF-A348-7364BCC729DC}" type="pres">
      <dgm:prSet presAssocID="{A75833C6-A0B5-40AF-B549-96BE6818E57B}" presName="txOne" presStyleLbl="node0" presStyleIdx="0" presStyleCnt="1" custScaleY="19714" custLinFactNeighborY="-40838">
        <dgm:presLayoutVars>
          <dgm:chPref val="3"/>
        </dgm:presLayoutVars>
      </dgm:prSet>
      <dgm:spPr/>
    </dgm:pt>
    <dgm:pt modelId="{7AD62F8C-D01A-4127-9770-B5451F328F01}" type="pres">
      <dgm:prSet presAssocID="{A75833C6-A0B5-40AF-B549-96BE6818E57B}" presName="parTransOne" presStyleCnt="0"/>
      <dgm:spPr/>
    </dgm:pt>
    <dgm:pt modelId="{D2FE4988-6E93-44C1-87C4-9865378E37D1}" type="pres">
      <dgm:prSet presAssocID="{A75833C6-A0B5-40AF-B549-96BE6818E57B}" presName="horzOne" presStyleCnt="0"/>
      <dgm:spPr/>
    </dgm:pt>
    <dgm:pt modelId="{6CF9DFA6-9763-4449-9D27-72C15043A39B}" type="pres">
      <dgm:prSet presAssocID="{4BEA9C92-7975-4403-8ED4-78943E5030C7}" presName="vertTwo" presStyleCnt="0"/>
      <dgm:spPr/>
    </dgm:pt>
    <dgm:pt modelId="{BE3AE038-6ACF-4542-AAFB-55BD68EA5E43}" type="pres">
      <dgm:prSet presAssocID="{4BEA9C92-7975-4403-8ED4-78943E5030C7}" presName="txTwo" presStyleLbl="node2" presStyleIdx="0" presStyleCnt="1" custScaleY="44636" custLinFactNeighborY="-37324">
        <dgm:presLayoutVars>
          <dgm:chPref val="3"/>
        </dgm:presLayoutVars>
      </dgm:prSet>
      <dgm:spPr/>
    </dgm:pt>
    <dgm:pt modelId="{5C50392D-3641-4A88-A25A-773543AE2E5C}" type="pres">
      <dgm:prSet presAssocID="{4BEA9C92-7975-4403-8ED4-78943E5030C7}" presName="parTransTwo" presStyleCnt="0"/>
      <dgm:spPr/>
    </dgm:pt>
    <dgm:pt modelId="{BBF9E3BA-3DF9-4346-8301-33856E9E4D4F}" type="pres">
      <dgm:prSet presAssocID="{4BEA9C92-7975-4403-8ED4-78943E5030C7}" presName="horzTwo" presStyleCnt="0"/>
      <dgm:spPr/>
    </dgm:pt>
    <dgm:pt modelId="{9EB676AC-7981-4E89-AD01-C8B1F6E3EC8C}" type="pres">
      <dgm:prSet presAssocID="{769F01A6-4B9C-4EEB-B057-052A11351A87}" presName="vertThree" presStyleCnt="0"/>
      <dgm:spPr/>
    </dgm:pt>
    <dgm:pt modelId="{42136DE1-ADFD-46AA-8601-42ACFAF88340}" type="pres">
      <dgm:prSet presAssocID="{769F01A6-4B9C-4EEB-B057-052A11351A87}" presName="txThree" presStyleLbl="node3" presStyleIdx="0" presStyleCnt="1" custScaleY="110176" custLinFactNeighborY="-4992">
        <dgm:presLayoutVars>
          <dgm:chPref val="3"/>
        </dgm:presLayoutVars>
      </dgm:prSet>
      <dgm:spPr/>
    </dgm:pt>
    <dgm:pt modelId="{8E85F4D7-66C9-4C16-BD55-B1C232702DBB}" type="pres">
      <dgm:prSet presAssocID="{769F01A6-4B9C-4EEB-B057-052A11351A87}" presName="horzThree" presStyleCnt="0"/>
      <dgm:spPr/>
    </dgm:pt>
  </dgm:ptLst>
  <dgm:cxnLst>
    <dgm:cxn modelId="{6C20543A-8362-4902-91F0-B1A28D76D8D3}" type="presOf" srcId="{82104137-FD38-40BF-ACC6-9F19363E4041}" destId="{F4AB33BF-E9FF-4983-AD93-163CB188FA14}" srcOrd="0" destOrd="0" presId="urn:microsoft.com/office/officeart/2005/8/layout/hierarchy4"/>
    <dgm:cxn modelId="{D6436A3C-8F48-4D6D-856B-8FD9C3109EFE}" type="presOf" srcId="{4BEA9C92-7975-4403-8ED4-78943E5030C7}" destId="{BE3AE038-6ACF-4542-AAFB-55BD68EA5E43}" srcOrd="0" destOrd="0" presId="urn:microsoft.com/office/officeart/2005/8/layout/hierarchy4"/>
    <dgm:cxn modelId="{09310F5D-1F65-4D62-9083-CF4B6A6A76EB}" srcId="{A75833C6-A0B5-40AF-B549-96BE6818E57B}" destId="{4BEA9C92-7975-4403-8ED4-78943E5030C7}" srcOrd="0" destOrd="0" parTransId="{64999982-BF98-4802-8AAB-D8D0F028BE77}" sibTransId="{063EAE9A-DCA1-4241-8FF9-9EC2FD7A1B08}"/>
    <dgm:cxn modelId="{ADA0B17A-AE81-4130-B4B1-A5CFFE678572}" type="presOf" srcId="{769F01A6-4B9C-4EEB-B057-052A11351A87}" destId="{42136DE1-ADFD-46AA-8601-42ACFAF88340}" srcOrd="0" destOrd="0" presId="urn:microsoft.com/office/officeart/2005/8/layout/hierarchy4"/>
    <dgm:cxn modelId="{33D60FA4-2072-495E-9D2C-E83B3403F5FC}" srcId="{82104137-FD38-40BF-ACC6-9F19363E4041}" destId="{A75833C6-A0B5-40AF-B549-96BE6818E57B}" srcOrd="0" destOrd="0" parTransId="{C73B86BD-35FB-4BB4-8B2A-48C5117F8DBD}" sibTransId="{31CA6109-52CF-4BD6-92D0-5F35B5B34E22}"/>
    <dgm:cxn modelId="{E2FC21BB-C927-4F15-8D76-327A141BF0F0}" type="presOf" srcId="{A75833C6-A0B5-40AF-B549-96BE6818E57B}" destId="{6B9F9FB1-46F1-45AF-A348-7364BCC729DC}" srcOrd="0" destOrd="0" presId="urn:microsoft.com/office/officeart/2005/8/layout/hierarchy4"/>
    <dgm:cxn modelId="{005B66F2-3E6A-4EAA-A280-1AEA70A8009E}" srcId="{4BEA9C92-7975-4403-8ED4-78943E5030C7}" destId="{769F01A6-4B9C-4EEB-B057-052A11351A87}" srcOrd="0" destOrd="0" parTransId="{1F120DCA-67FE-4AEA-93DE-B402A9CEE373}" sibTransId="{F108AF6D-4E0F-4449-8AFF-0B84CB6DBF3C}"/>
    <dgm:cxn modelId="{77A1B4C9-73D5-41C1-9072-ED37CD97FE67}" type="presParOf" srcId="{F4AB33BF-E9FF-4983-AD93-163CB188FA14}" destId="{DC33EFFA-F3E4-475F-8478-5319354DC64E}" srcOrd="0" destOrd="0" presId="urn:microsoft.com/office/officeart/2005/8/layout/hierarchy4"/>
    <dgm:cxn modelId="{5729D273-48D7-455A-9018-421F37560720}" type="presParOf" srcId="{DC33EFFA-F3E4-475F-8478-5319354DC64E}" destId="{6B9F9FB1-46F1-45AF-A348-7364BCC729DC}" srcOrd="0" destOrd="0" presId="urn:microsoft.com/office/officeart/2005/8/layout/hierarchy4"/>
    <dgm:cxn modelId="{69D662A7-D4D6-4CD8-8F3F-3DECF97BBD8E}" type="presParOf" srcId="{DC33EFFA-F3E4-475F-8478-5319354DC64E}" destId="{7AD62F8C-D01A-4127-9770-B5451F328F01}" srcOrd="1" destOrd="0" presId="urn:microsoft.com/office/officeart/2005/8/layout/hierarchy4"/>
    <dgm:cxn modelId="{963CEB50-EAFB-4BAE-98E8-052D49D3FCDB}" type="presParOf" srcId="{DC33EFFA-F3E4-475F-8478-5319354DC64E}" destId="{D2FE4988-6E93-44C1-87C4-9865378E37D1}" srcOrd="2" destOrd="0" presId="urn:microsoft.com/office/officeart/2005/8/layout/hierarchy4"/>
    <dgm:cxn modelId="{4D28466B-1D0B-4644-98AA-565C34D7645B}" type="presParOf" srcId="{D2FE4988-6E93-44C1-87C4-9865378E37D1}" destId="{6CF9DFA6-9763-4449-9D27-72C15043A39B}" srcOrd="0" destOrd="0" presId="urn:microsoft.com/office/officeart/2005/8/layout/hierarchy4"/>
    <dgm:cxn modelId="{256B3275-5475-4B77-A6EF-BB436DE30CFE}" type="presParOf" srcId="{6CF9DFA6-9763-4449-9D27-72C15043A39B}" destId="{BE3AE038-6ACF-4542-AAFB-55BD68EA5E43}" srcOrd="0" destOrd="0" presId="urn:microsoft.com/office/officeart/2005/8/layout/hierarchy4"/>
    <dgm:cxn modelId="{7DA4575E-499B-4876-AAB6-057F6BFD2DE8}" type="presParOf" srcId="{6CF9DFA6-9763-4449-9D27-72C15043A39B}" destId="{5C50392D-3641-4A88-A25A-773543AE2E5C}" srcOrd="1" destOrd="0" presId="urn:microsoft.com/office/officeart/2005/8/layout/hierarchy4"/>
    <dgm:cxn modelId="{0938E860-C545-49DB-8712-E9AD83B6AB3C}" type="presParOf" srcId="{6CF9DFA6-9763-4449-9D27-72C15043A39B}" destId="{BBF9E3BA-3DF9-4346-8301-33856E9E4D4F}" srcOrd="2" destOrd="0" presId="urn:microsoft.com/office/officeart/2005/8/layout/hierarchy4"/>
    <dgm:cxn modelId="{BF0715D8-A4E8-4403-BC1A-9FD66F36A860}" type="presParOf" srcId="{BBF9E3BA-3DF9-4346-8301-33856E9E4D4F}" destId="{9EB676AC-7981-4E89-AD01-C8B1F6E3EC8C}" srcOrd="0" destOrd="0" presId="urn:microsoft.com/office/officeart/2005/8/layout/hierarchy4"/>
    <dgm:cxn modelId="{D4E4A030-95BD-4611-BD38-6E5097AE26F0}" type="presParOf" srcId="{9EB676AC-7981-4E89-AD01-C8B1F6E3EC8C}" destId="{42136DE1-ADFD-46AA-8601-42ACFAF88340}" srcOrd="0" destOrd="0" presId="urn:microsoft.com/office/officeart/2005/8/layout/hierarchy4"/>
    <dgm:cxn modelId="{3585301D-7C1A-4614-A99B-161FF5D331C8}" type="presParOf" srcId="{9EB676AC-7981-4E89-AD01-C8B1F6E3EC8C}" destId="{8E85F4D7-66C9-4C16-BD55-B1C232702DB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B8FE3-E913-481C-A70D-187EC1B867C1}">
      <dsp:nvSpPr>
        <dsp:cNvPr id="0" name=""/>
        <dsp:cNvSpPr/>
      </dsp:nvSpPr>
      <dsp:spPr>
        <a:xfrm>
          <a:off x="1592063" y="0"/>
          <a:ext cx="1592064" cy="1277400"/>
        </a:xfrm>
        <a:prstGeom prst="trapezoid">
          <a:avLst>
            <a:gd name="adj" fmla="val 6231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kern="1200" dirty="0"/>
            <a:t>SaaS</a:t>
          </a:r>
          <a:endParaRPr lang="ko-KR" altLang="en-US" sz="3600" kern="1200" dirty="0"/>
        </a:p>
      </dsp:txBody>
      <dsp:txXfrm>
        <a:off x="1592063" y="0"/>
        <a:ext cx="1592064" cy="1277400"/>
      </dsp:txXfrm>
    </dsp:sp>
    <dsp:sp modelId="{0C06972A-D666-4921-8B70-2B2965226448}">
      <dsp:nvSpPr>
        <dsp:cNvPr id="0" name=""/>
        <dsp:cNvSpPr/>
      </dsp:nvSpPr>
      <dsp:spPr>
        <a:xfrm>
          <a:off x="796031" y="1277400"/>
          <a:ext cx="3184128" cy="1277400"/>
        </a:xfrm>
        <a:prstGeom prst="trapezoid">
          <a:avLst>
            <a:gd name="adj" fmla="val 62317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kern="1200" dirty="0"/>
            <a:t>PaaS</a:t>
          </a:r>
          <a:endParaRPr lang="ko-KR" altLang="en-US" sz="3600" kern="1200" dirty="0"/>
        </a:p>
      </dsp:txBody>
      <dsp:txXfrm>
        <a:off x="1353254" y="1277400"/>
        <a:ext cx="2069683" cy="1277400"/>
      </dsp:txXfrm>
    </dsp:sp>
    <dsp:sp modelId="{7189F5E0-95C7-4BE9-A68C-96AE67D72D91}">
      <dsp:nvSpPr>
        <dsp:cNvPr id="0" name=""/>
        <dsp:cNvSpPr/>
      </dsp:nvSpPr>
      <dsp:spPr>
        <a:xfrm>
          <a:off x="0" y="2554800"/>
          <a:ext cx="4776192" cy="1277400"/>
        </a:xfrm>
        <a:prstGeom prst="trapezoid">
          <a:avLst>
            <a:gd name="adj" fmla="val 62317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kern="1200" dirty="0"/>
            <a:t>IaaS</a:t>
          </a:r>
          <a:endParaRPr lang="ko-KR" altLang="en-US" sz="3600" kern="1200" dirty="0"/>
        </a:p>
      </dsp:txBody>
      <dsp:txXfrm>
        <a:off x="835833" y="2554800"/>
        <a:ext cx="3104524" cy="1277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35B8A-3F0B-4377-8FAB-78F67400AE3D}">
      <dsp:nvSpPr>
        <dsp:cNvPr id="0" name=""/>
        <dsp:cNvSpPr/>
      </dsp:nvSpPr>
      <dsp:spPr>
        <a:xfrm>
          <a:off x="0" y="253508"/>
          <a:ext cx="7992888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337" tIns="333248" rIns="620337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호스트</a:t>
          </a:r>
          <a:r>
            <a:rPr lang="en-US" altLang="ko-KR" sz="1400" kern="1200" dirty="0"/>
            <a:t>OS</a:t>
          </a:r>
          <a:r>
            <a:rPr lang="ko-KR" altLang="en-US" sz="1400" kern="1200" dirty="0"/>
            <a:t>와 게스트</a:t>
          </a:r>
          <a:r>
            <a:rPr lang="en-US" altLang="ko-KR" sz="1400" kern="1200" dirty="0"/>
            <a:t>OS </a:t>
          </a:r>
          <a:r>
            <a:rPr lang="ko-KR" altLang="en-US" sz="1400" kern="1200" dirty="0"/>
            <a:t>간의 기능 중복</a:t>
          </a:r>
          <a:endParaRPr lang="en-US" altLang="ko-KR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프로세스 스케줄링</a:t>
          </a:r>
          <a:endParaRPr lang="en-US" altLang="ko-KR" sz="1400" kern="1200" dirty="0"/>
        </a:p>
      </dsp:txBody>
      <dsp:txXfrm>
        <a:off x="0" y="253508"/>
        <a:ext cx="7992888" cy="1033200"/>
      </dsp:txXfrm>
    </dsp:sp>
    <dsp:sp modelId="{D55312B3-FBA9-465E-8123-DD5DAD459B72}">
      <dsp:nvSpPr>
        <dsp:cNvPr id="0" name=""/>
        <dsp:cNvSpPr/>
      </dsp:nvSpPr>
      <dsp:spPr>
        <a:xfrm>
          <a:off x="399644" y="17348"/>
          <a:ext cx="559502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1478" tIns="0" rIns="211478" bIns="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불필요한 기능의 중복</a:t>
          </a:r>
          <a:endParaRPr lang="en-US" altLang="ko-KR" sz="2000" kern="1200" dirty="0"/>
        </a:p>
      </dsp:txBody>
      <dsp:txXfrm>
        <a:off x="422701" y="40405"/>
        <a:ext cx="5548907" cy="426206"/>
      </dsp:txXfrm>
    </dsp:sp>
    <dsp:sp modelId="{8E24D2F3-8882-4038-8845-D9F0E583A12C}">
      <dsp:nvSpPr>
        <dsp:cNvPr id="0" name=""/>
        <dsp:cNvSpPr/>
      </dsp:nvSpPr>
      <dsp:spPr>
        <a:xfrm>
          <a:off x="0" y="1609268"/>
          <a:ext cx="7992888" cy="71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337" tIns="333248" rIns="620337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오버헤드 </a:t>
          </a:r>
          <a:r>
            <a:rPr lang="en-US" altLang="ko-KR" sz="1400" kern="1200" dirty="0"/>
            <a:t>(15~20%) </a:t>
          </a:r>
          <a:r>
            <a:rPr lang="ko-KR" altLang="en-US" sz="1400" kern="1200" dirty="0"/>
            <a:t>발생</a:t>
          </a:r>
        </a:p>
      </dsp:txBody>
      <dsp:txXfrm>
        <a:off x="0" y="1609268"/>
        <a:ext cx="7992888" cy="718200"/>
      </dsp:txXfrm>
    </dsp:sp>
    <dsp:sp modelId="{6E952BAD-C996-4D1B-AEC7-4143603280E4}">
      <dsp:nvSpPr>
        <dsp:cNvPr id="0" name=""/>
        <dsp:cNvSpPr/>
      </dsp:nvSpPr>
      <dsp:spPr>
        <a:xfrm>
          <a:off x="399644" y="1373108"/>
          <a:ext cx="559502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1478" tIns="0" rIns="211478" bIns="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상대적으로 무겁다</a:t>
          </a:r>
        </a:p>
      </dsp:txBody>
      <dsp:txXfrm>
        <a:off x="422701" y="1396165"/>
        <a:ext cx="5548907" cy="426206"/>
      </dsp:txXfrm>
    </dsp:sp>
    <dsp:sp modelId="{FE8521C7-FAA1-40A7-9A3A-580979E0A580}">
      <dsp:nvSpPr>
        <dsp:cNvPr id="0" name=""/>
        <dsp:cNvSpPr/>
      </dsp:nvSpPr>
      <dsp:spPr>
        <a:xfrm>
          <a:off x="0" y="2650028"/>
          <a:ext cx="7992888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337" tIns="333248" rIns="620337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물리적 연산이 많을 경우 </a:t>
          </a:r>
          <a:r>
            <a:rPr lang="en-US" altLang="ko-KR" sz="1400" kern="1200" dirty="0"/>
            <a:t>CPU </a:t>
          </a:r>
          <a:r>
            <a:rPr lang="ko-KR" altLang="en-US" sz="1400" kern="1200" dirty="0"/>
            <a:t>효율성이 좋지 못하다</a:t>
          </a:r>
          <a:r>
            <a:rPr lang="en-US" altLang="ko-KR" sz="1400" kern="1200" dirty="0"/>
            <a:t>.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여러 가상서버를 동시에 구동하는 경우 성능문제는 더 심각해진다</a:t>
          </a:r>
          <a:r>
            <a:rPr lang="en-US" altLang="ko-KR" sz="1400" kern="1200" dirty="0"/>
            <a:t>.</a:t>
          </a:r>
        </a:p>
      </dsp:txBody>
      <dsp:txXfrm>
        <a:off x="0" y="2650028"/>
        <a:ext cx="7992888" cy="1033200"/>
      </dsp:txXfrm>
    </dsp:sp>
    <dsp:sp modelId="{A7A6C0FC-4E53-4F43-9D16-DE48D66AE90A}">
      <dsp:nvSpPr>
        <dsp:cNvPr id="0" name=""/>
        <dsp:cNvSpPr/>
      </dsp:nvSpPr>
      <dsp:spPr>
        <a:xfrm>
          <a:off x="399644" y="2413868"/>
          <a:ext cx="559502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1478" tIns="0" rIns="211478" bIns="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CPU </a:t>
          </a:r>
          <a:r>
            <a:rPr lang="ko-KR" altLang="en-US" sz="2000" kern="1200" dirty="0"/>
            <a:t>효율 저하</a:t>
          </a:r>
          <a:endParaRPr lang="en-US" altLang="ko-KR" sz="2000" kern="1200" dirty="0"/>
        </a:p>
      </dsp:txBody>
      <dsp:txXfrm>
        <a:off x="422701" y="2436925"/>
        <a:ext cx="5548907" cy="426206"/>
      </dsp:txXfrm>
    </dsp:sp>
    <dsp:sp modelId="{79804EED-3FBF-45DD-86CB-1E1EA302C9B8}">
      <dsp:nvSpPr>
        <dsp:cNvPr id="0" name=""/>
        <dsp:cNvSpPr/>
      </dsp:nvSpPr>
      <dsp:spPr>
        <a:xfrm>
          <a:off x="0" y="4005788"/>
          <a:ext cx="7992888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337" tIns="333248" rIns="620337" bIns="99568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CPU </a:t>
          </a:r>
          <a:r>
            <a:rPr lang="ko-KR" altLang="en-US" sz="1400" kern="1200" dirty="0"/>
            <a:t>만큼 빠르게 전환 할 수 없어 대량의 메모리가 요구된다</a:t>
          </a:r>
          <a:r>
            <a:rPr lang="en-US" altLang="ko-KR" sz="1400" kern="1200" dirty="0"/>
            <a:t>.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kern="1200" dirty="0"/>
            <a:t>운영체제 자체에 메모리가 많이 사용된다</a:t>
          </a:r>
          <a:r>
            <a:rPr lang="en-US" altLang="ko-KR" sz="1400" kern="1200" dirty="0"/>
            <a:t>.</a:t>
          </a:r>
          <a:endParaRPr lang="ko-KR" altLang="en-US" sz="1400" kern="1200" dirty="0"/>
        </a:p>
      </dsp:txBody>
      <dsp:txXfrm>
        <a:off x="0" y="4005788"/>
        <a:ext cx="7992888" cy="1033200"/>
      </dsp:txXfrm>
    </dsp:sp>
    <dsp:sp modelId="{3B63A2E2-E051-4AAD-AE7F-1AF0FB234502}">
      <dsp:nvSpPr>
        <dsp:cNvPr id="0" name=""/>
        <dsp:cNvSpPr/>
      </dsp:nvSpPr>
      <dsp:spPr>
        <a:xfrm>
          <a:off x="399644" y="3769628"/>
          <a:ext cx="559502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1478" tIns="0" rIns="211478" bIns="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대량의 메모리 필요</a:t>
          </a:r>
        </a:p>
      </dsp:txBody>
      <dsp:txXfrm>
        <a:off x="422701" y="3792685"/>
        <a:ext cx="5548907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C952C5-AA14-4DA5-844A-82EB7EE00ADB}">
      <dsp:nvSpPr>
        <dsp:cNvPr id="0" name=""/>
        <dsp:cNvSpPr/>
      </dsp:nvSpPr>
      <dsp:spPr>
        <a:xfrm>
          <a:off x="0" y="3342"/>
          <a:ext cx="7488012" cy="264565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Bahnschrift SemiLight" panose="020B0502040204020203" pitchFamily="34" charset="0"/>
            </a:rPr>
            <a:t>INFRASTRUCTURE</a:t>
          </a:r>
          <a:endParaRPr lang="ko-KR" altLang="en-US" sz="1800" kern="1200" dirty="0">
            <a:latin typeface="Bahnschrift SemiLight" panose="020B0502040204020203" pitchFamily="34" charset="0"/>
          </a:endParaRPr>
        </a:p>
      </dsp:txBody>
      <dsp:txXfrm>
        <a:off x="7749" y="11091"/>
        <a:ext cx="7472514" cy="249067"/>
      </dsp:txXfrm>
    </dsp:sp>
    <dsp:sp modelId="{F784F0AB-AE32-420C-B621-B66B008904C8}">
      <dsp:nvSpPr>
        <dsp:cNvPr id="0" name=""/>
        <dsp:cNvSpPr/>
      </dsp:nvSpPr>
      <dsp:spPr>
        <a:xfrm>
          <a:off x="7718" y="369628"/>
          <a:ext cx="7473395" cy="245247"/>
        </a:xfrm>
        <a:prstGeom prst="roundRect">
          <a:avLst>
            <a:gd name="adj" fmla="val 10000"/>
          </a:avLst>
        </a:prstGeom>
        <a:solidFill>
          <a:srgbClr val="01AAD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Bahnschrift SemiLight" panose="020B0502040204020203" pitchFamily="34" charset="0"/>
            </a:rPr>
            <a:t>DOCKER ENGINE</a:t>
          </a:r>
          <a:endParaRPr lang="ko-KR" altLang="en-US" sz="1800" kern="1200" dirty="0">
            <a:latin typeface="Bahnschrift SemiLight" panose="020B0502040204020203" pitchFamily="34" charset="0"/>
          </a:endParaRPr>
        </a:p>
      </dsp:txBody>
      <dsp:txXfrm>
        <a:off x="14901" y="376811"/>
        <a:ext cx="7459029" cy="230881"/>
      </dsp:txXfrm>
    </dsp:sp>
    <dsp:sp modelId="{338DB60B-2444-4642-9405-AAF9B1077EED}">
      <dsp:nvSpPr>
        <dsp:cNvPr id="0" name=""/>
        <dsp:cNvSpPr/>
      </dsp:nvSpPr>
      <dsp:spPr>
        <a:xfrm>
          <a:off x="22293" y="714769"/>
          <a:ext cx="2413827" cy="378515"/>
        </a:xfrm>
        <a:prstGeom prst="roundRect">
          <a:avLst>
            <a:gd name="adj" fmla="val 10000"/>
          </a:avLst>
        </a:prstGeom>
        <a:solidFill>
          <a:srgbClr val="23BDF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Bahnschrift SemiLight" panose="020B0502040204020203" pitchFamily="34" charset="0"/>
            </a:rPr>
            <a:t>BUILD</a:t>
          </a:r>
          <a:endParaRPr lang="ko-KR" altLang="en-US" sz="2000" kern="1200" dirty="0">
            <a:latin typeface="Bahnschrift SemiLight" panose="020B0502040204020203" pitchFamily="34" charset="0"/>
          </a:endParaRPr>
        </a:p>
      </dsp:txBody>
      <dsp:txXfrm>
        <a:off x="33379" y="725855"/>
        <a:ext cx="2391655" cy="356343"/>
      </dsp:txXfrm>
    </dsp:sp>
    <dsp:sp modelId="{668D0236-C639-4AC8-9E10-F0CDFE489EA5}">
      <dsp:nvSpPr>
        <dsp:cNvPr id="0" name=""/>
        <dsp:cNvSpPr/>
      </dsp:nvSpPr>
      <dsp:spPr>
        <a:xfrm>
          <a:off x="31690" y="1173839"/>
          <a:ext cx="2395034" cy="300701"/>
        </a:xfrm>
        <a:prstGeom prst="roundRect">
          <a:avLst>
            <a:gd name="adj" fmla="val 10000"/>
          </a:avLst>
        </a:prstGeom>
        <a:solidFill>
          <a:srgbClr val="23BDF2">
            <a:alpha val="6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DEVELOPER WORKFLOWS</a:t>
          </a:r>
          <a:endParaRPr lang="ko-KR" altLang="en-US" sz="1200" kern="1200" dirty="0"/>
        </a:p>
      </dsp:txBody>
      <dsp:txXfrm>
        <a:off x="40497" y="1182646"/>
        <a:ext cx="2377420" cy="283087"/>
      </dsp:txXfrm>
    </dsp:sp>
    <dsp:sp modelId="{99B89E40-3DFD-4D37-9223-DF3752D3088A}">
      <dsp:nvSpPr>
        <dsp:cNvPr id="0" name=""/>
        <dsp:cNvSpPr/>
      </dsp:nvSpPr>
      <dsp:spPr>
        <a:xfrm>
          <a:off x="50265" y="1542677"/>
          <a:ext cx="2357884" cy="2873907"/>
        </a:xfrm>
        <a:prstGeom prst="roundRect">
          <a:avLst>
            <a:gd name="adj" fmla="val 10000"/>
          </a:avLst>
        </a:prstGeom>
        <a:solidFill>
          <a:srgbClr val="ABEB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/>
              </a:solidFill>
            </a:rPr>
            <a:t>개발 및 운영 환경 간의 불일치에 대해 걱정하지 않고 어플리케이션을 구성할 수 있다</a:t>
          </a:r>
          <a:r>
            <a:rPr lang="en-US" altLang="ko-KR" sz="1200" kern="1200" dirty="0">
              <a:solidFill>
                <a:schemeClr val="tx1"/>
              </a:solidFill>
            </a:rPr>
            <a:t>.</a:t>
          </a:r>
          <a:endParaRPr lang="ko-KR" altLang="en-US" sz="1200" kern="1200" dirty="0">
            <a:solidFill>
              <a:schemeClr val="tx1"/>
            </a:solidFill>
          </a:endParaRPr>
        </a:p>
      </dsp:txBody>
      <dsp:txXfrm>
        <a:off x="119325" y="1611737"/>
        <a:ext cx="2219764" cy="2735787"/>
      </dsp:txXfrm>
    </dsp:sp>
    <dsp:sp modelId="{3EFF0432-F276-4A77-A5A8-ACEA0ACD6859}">
      <dsp:nvSpPr>
        <dsp:cNvPr id="0" name=""/>
        <dsp:cNvSpPr/>
      </dsp:nvSpPr>
      <dsp:spPr>
        <a:xfrm>
          <a:off x="2537502" y="714769"/>
          <a:ext cx="2413827" cy="378515"/>
        </a:xfrm>
        <a:prstGeom prst="roundRect">
          <a:avLst>
            <a:gd name="adj" fmla="val 10000"/>
          </a:avLst>
        </a:prstGeom>
        <a:solidFill>
          <a:srgbClr val="23BDF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Bahnschrift SemiLight" panose="020B0502040204020203" pitchFamily="34" charset="0"/>
            </a:rPr>
            <a:t>SHIP</a:t>
          </a:r>
          <a:endParaRPr lang="ko-KR" altLang="en-US" sz="4000" kern="1200" dirty="0">
            <a:latin typeface="Bahnschrift SemiLight" panose="020B0502040204020203" pitchFamily="34" charset="0"/>
          </a:endParaRPr>
        </a:p>
      </dsp:txBody>
      <dsp:txXfrm>
        <a:off x="2548588" y="725855"/>
        <a:ext cx="2391655" cy="356343"/>
      </dsp:txXfrm>
    </dsp:sp>
    <dsp:sp modelId="{CB00DD8A-EE84-47F0-A6FA-1B9127264929}">
      <dsp:nvSpPr>
        <dsp:cNvPr id="0" name=""/>
        <dsp:cNvSpPr/>
      </dsp:nvSpPr>
      <dsp:spPr>
        <a:xfrm>
          <a:off x="2546898" y="1182723"/>
          <a:ext cx="2395034" cy="311496"/>
        </a:xfrm>
        <a:prstGeom prst="roundRect">
          <a:avLst>
            <a:gd name="adj" fmla="val 10000"/>
          </a:avLst>
        </a:prstGeom>
        <a:solidFill>
          <a:srgbClr val="23BDF2">
            <a:alpha val="6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REGISTRY SERVICES</a:t>
          </a:r>
          <a:endParaRPr lang="ko-KR" altLang="en-US" sz="1200" kern="1200" dirty="0"/>
        </a:p>
      </dsp:txBody>
      <dsp:txXfrm>
        <a:off x="2556021" y="1191846"/>
        <a:ext cx="2376788" cy="293250"/>
      </dsp:txXfrm>
    </dsp:sp>
    <dsp:sp modelId="{05C757E3-3CF3-4AAD-B7A2-06971ED47BDF}">
      <dsp:nvSpPr>
        <dsp:cNvPr id="0" name=""/>
        <dsp:cNvSpPr/>
      </dsp:nvSpPr>
      <dsp:spPr>
        <a:xfrm>
          <a:off x="2591669" y="1584179"/>
          <a:ext cx="2357884" cy="2821231"/>
        </a:xfrm>
        <a:prstGeom prst="roundRect">
          <a:avLst>
            <a:gd name="adj" fmla="val 10000"/>
          </a:avLst>
        </a:prstGeom>
        <a:solidFill>
          <a:srgbClr val="ABEB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/>
              </a:solidFill>
            </a:rPr>
            <a:t>응용 프로그램 개발</a:t>
          </a:r>
          <a:r>
            <a:rPr lang="en-US" altLang="ko-KR" sz="1200" kern="1200" dirty="0">
              <a:solidFill>
                <a:schemeClr val="tx1"/>
              </a:solidFill>
            </a:rPr>
            <a:t>, </a:t>
          </a:r>
          <a:r>
            <a:rPr lang="ko-KR" altLang="en-US" sz="1200" kern="1200" dirty="0">
              <a:solidFill>
                <a:schemeClr val="tx1"/>
              </a:solidFill>
            </a:rPr>
            <a:t>테스트 및 배포의 전체 사이클을 설계하고 일관된 사용자 인터페이스를 사용하여 관리할 수 있다</a:t>
          </a:r>
          <a:r>
            <a:rPr lang="en-US" altLang="ko-KR" sz="1200" kern="1200" dirty="0">
              <a:solidFill>
                <a:schemeClr val="tx1"/>
              </a:solidFill>
            </a:rPr>
            <a:t>.</a:t>
          </a:r>
          <a:endParaRPr lang="ko-KR" altLang="en-US" sz="1200" kern="1200" dirty="0"/>
        </a:p>
      </dsp:txBody>
      <dsp:txXfrm>
        <a:off x="2660729" y="1653239"/>
        <a:ext cx="2219764" cy="2683111"/>
      </dsp:txXfrm>
    </dsp:sp>
    <dsp:sp modelId="{F61462D6-897F-4431-9803-966C69B39CA8}">
      <dsp:nvSpPr>
        <dsp:cNvPr id="0" name=""/>
        <dsp:cNvSpPr/>
      </dsp:nvSpPr>
      <dsp:spPr>
        <a:xfrm>
          <a:off x="5052710" y="714769"/>
          <a:ext cx="2413827" cy="378515"/>
        </a:xfrm>
        <a:prstGeom prst="roundRect">
          <a:avLst>
            <a:gd name="adj" fmla="val 10000"/>
          </a:avLst>
        </a:prstGeom>
        <a:solidFill>
          <a:srgbClr val="23BDF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Bahnschrift SemiLight" panose="020B0502040204020203" pitchFamily="34" charset="0"/>
            </a:rPr>
            <a:t>RUN</a:t>
          </a:r>
          <a:endParaRPr lang="ko-KR" altLang="en-US" sz="4000" kern="1200" dirty="0">
            <a:latin typeface="Bahnschrift SemiLight" panose="020B0502040204020203" pitchFamily="34" charset="0"/>
          </a:endParaRPr>
        </a:p>
      </dsp:txBody>
      <dsp:txXfrm>
        <a:off x="5063796" y="725855"/>
        <a:ext cx="2391655" cy="356343"/>
      </dsp:txXfrm>
    </dsp:sp>
    <dsp:sp modelId="{3042BFA1-1305-4618-865D-397E5847E0A0}">
      <dsp:nvSpPr>
        <dsp:cNvPr id="0" name=""/>
        <dsp:cNvSpPr/>
      </dsp:nvSpPr>
      <dsp:spPr>
        <a:xfrm>
          <a:off x="5062107" y="1196294"/>
          <a:ext cx="2395034" cy="285512"/>
        </a:xfrm>
        <a:prstGeom prst="roundRect">
          <a:avLst>
            <a:gd name="adj" fmla="val 10000"/>
          </a:avLst>
        </a:prstGeom>
        <a:solidFill>
          <a:srgbClr val="23BDF2">
            <a:alpha val="6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MANAGEMENT</a:t>
          </a:r>
          <a:endParaRPr lang="ko-KR" altLang="en-US" sz="1200" kern="1200" dirty="0"/>
        </a:p>
      </dsp:txBody>
      <dsp:txXfrm>
        <a:off x="5070469" y="1204656"/>
        <a:ext cx="2378310" cy="268788"/>
      </dsp:txXfrm>
    </dsp:sp>
    <dsp:sp modelId="{68B510DC-E059-4C00-9D60-54B8C588A59C}">
      <dsp:nvSpPr>
        <dsp:cNvPr id="0" name=""/>
        <dsp:cNvSpPr/>
      </dsp:nvSpPr>
      <dsp:spPr>
        <a:xfrm>
          <a:off x="5080682" y="1563738"/>
          <a:ext cx="2357884" cy="2874374"/>
        </a:xfrm>
        <a:prstGeom prst="roundRect">
          <a:avLst>
            <a:gd name="adj" fmla="val 10000"/>
          </a:avLst>
        </a:prstGeom>
        <a:solidFill>
          <a:srgbClr val="ABEB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/>
              </a:solidFill>
            </a:rPr>
            <a:t>확장 가능한 서비스를 다양한 플랫폼에 안전하고 안정적으로 구축할 수 있는 기능을 제공</a:t>
          </a:r>
        </a:p>
      </dsp:txBody>
      <dsp:txXfrm>
        <a:off x="5149742" y="1632798"/>
        <a:ext cx="2219764" cy="27362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F9FB1-46F1-45AF-A348-7364BCC729DC}">
      <dsp:nvSpPr>
        <dsp:cNvPr id="0" name=""/>
        <dsp:cNvSpPr/>
      </dsp:nvSpPr>
      <dsp:spPr>
        <a:xfrm>
          <a:off x="2976" y="0"/>
          <a:ext cx="6090046" cy="5279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curl -</a:t>
          </a:r>
          <a:r>
            <a:rPr lang="en-US" sz="1200" kern="1200" dirty="0" err="1"/>
            <a:t>fsSL</a:t>
          </a:r>
          <a:r>
            <a:rPr lang="en-US" sz="1200" kern="1200" dirty="0"/>
            <a:t> https://get.docker.com/ | </a:t>
          </a:r>
          <a:r>
            <a:rPr lang="en-US" sz="1200" kern="1200" dirty="0" err="1"/>
            <a:t>sudo</a:t>
          </a:r>
          <a:r>
            <a:rPr lang="en-US" sz="1200" kern="1200" dirty="0"/>
            <a:t> </a:t>
          </a:r>
          <a:r>
            <a:rPr lang="en-US" sz="1200" kern="1200" dirty="0" err="1"/>
            <a:t>sh</a:t>
          </a:r>
          <a:r>
            <a:rPr lang="en-US" sz="1200" kern="1200" dirty="0"/>
            <a:t> </a:t>
          </a:r>
          <a:endParaRPr lang="ko-KR" altLang="en-US" sz="1200" kern="1200" dirty="0"/>
        </a:p>
      </dsp:txBody>
      <dsp:txXfrm>
        <a:off x="18438" y="15462"/>
        <a:ext cx="6059122" cy="496976"/>
      </dsp:txXfrm>
    </dsp:sp>
    <dsp:sp modelId="{BE3AE038-6ACF-4542-AAFB-55BD68EA5E43}">
      <dsp:nvSpPr>
        <dsp:cNvPr id="0" name=""/>
        <dsp:cNvSpPr/>
      </dsp:nvSpPr>
      <dsp:spPr>
        <a:xfrm>
          <a:off x="8920" y="643765"/>
          <a:ext cx="6078158" cy="11952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Docker</a:t>
          </a:r>
          <a:r>
            <a:rPr lang="ko-KR" altLang="en-US" sz="1200" kern="1200" dirty="0"/>
            <a:t>는 기본적으로 </a:t>
          </a:r>
          <a:r>
            <a:rPr lang="en-US" altLang="ko-KR" sz="1200" kern="1200" dirty="0"/>
            <a:t>root</a:t>
          </a:r>
          <a:r>
            <a:rPr lang="ko-KR" altLang="en-US" sz="1200" kern="1200" dirty="0"/>
            <a:t>권한이 필요하다</a:t>
          </a:r>
          <a:br>
            <a:rPr lang="en-US" altLang="ko-KR" sz="1200" kern="1200" dirty="0"/>
          </a:br>
          <a:br>
            <a:rPr lang="en-US" sz="1200" kern="1200" dirty="0"/>
          </a:br>
          <a:r>
            <a:rPr lang="en-US" sz="1200" kern="1200" dirty="0" err="1"/>
            <a:t>sudo</a:t>
          </a:r>
          <a:r>
            <a:rPr lang="en-US" sz="1200" kern="1200" dirty="0"/>
            <a:t> </a:t>
          </a:r>
          <a:r>
            <a:rPr lang="en-US" sz="1200" kern="1200" dirty="0" err="1"/>
            <a:t>usermod</a:t>
          </a:r>
          <a:r>
            <a:rPr lang="en-US" sz="1200" kern="1200" dirty="0"/>
            <a:t> -</a:t>
          </a:r>
          <a:r>
            <a:rPr lang="en-US" sz="1200" kern="1200" dirty="0" err="1"/>
            <a:t>aG</a:t>
          </a:r>
          <a:r>
            <a:rPr lang="en-US" sz="1200" kern="1200" dirty="0"/>
            <a:t> docker $USER </a:t>
          </a:r>
          <a:r>
            <a:rPr lang="en-US" sz="1200" i="1" kern="1200" dirty="0"/>
            <a:t># </a:t>
          </a:r>
          <a:r>
            <a:rPr lang="ko-KR" altLang="en-US" sz="1200" i="1" kern="1200" dirty="0"/>
            <a:t>현재 접속중인 사용자에게 권한주기</a:t>
          </a:r>
          <a:r>
            <a:rPr lang="ko-KR" altLang="en-US" sz="1200" kern="1200" dirty="0"/>
            <a:t> </a:t>
          </a:r>
          <a:endParaRPr lang="en-US" altLang="ko-KR" sz="1200" kern="1200" dirty="0"/>
        </a:p>
        <a:p>
          <a:pPr marL="0" lvl="0" indent="0" algn="ctr" defTabSz="5334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sudo</a:t>
          </a:r>
          <a:r>
            <a:rPr lang="en-US" sz="1200" kern="1200" dirty="0"/>
            <a:t> </a:t>
          </a:r>
          <a:r>
            <a:rPr lang="en-US" sz="1200" kern="1200" dirty="0" err="1"/>
            <a:t>usermod</a:t>
          </a:r>
          <a:r>
            <a:rPr lang="en-US" sz="1200" kern="1200" dirty="0"/>
            <a:t> -</a:t>
          </a:r>
          <a:r>
            <a:rPr lang="en-US" sz="1200" kern="1200" dirty="0" err="1"/>
            <a:t>aG</a:t>
          </a:r>
          <a:r>
            <a:rPr lang="en-US" sz="1200" kern="1200" dirty="0"/>
            <a:t> docker your-user </a:t>
          </a:r>
          <a:r>
            <a:rPr lang="en-US" sz="1200" i="1" kern="1200" dirty="0"/>
            <a:t># your-user </a:t>
          </a:r>
          <a:r>
            <a:rPr lang="ko-KR" altLang="en-US" sz="1200" i="1" kern="1200" dirty="0"/>
            <a:t>사용자에게 권한주기</a:t>
          </a:r>
          <a:r>
            <a:rPr lang="ko-KR" altLang="en-US" sz="1200" kern="1200" dirty="0"/>
            <a:t> </a:t>
          </a:r>
        </a:p>
      </dsp:txBody>
      <dsp:txXfrm>
        <a:off x="43928" y="678773"/>
        <a:ext cx="6008142" cy="1125245"/>
      </dsp:txXfrm>
    </dsp:sp>
    <dsp:sp modelId="{42136DE1-ADFD-46AA-8601-42ACFAF88340}">
      <dsp:nvSpPr>
        <dsp:cNvPr id="0" name=""/>
        <dsp:cNvSpPr/>
      </dsp:nvSpPr>
      <dsp:spPr>
        <a:xfrm>
          <a:off x="20774" y="1954396"/>
          <a:ext cx="6054450" cy="29502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설치 확인 </a:t>
          </a:r>
          <a:r>
            <a:rPr lang="en-US" altLang="ko-KR" sz="1200" kern="1200" dirty="0"/>
            <a:t>: docker version</a:t>
          </a:r>
          <a:endParaRPr lang="ko-KR" altLang="en-US" sz="1200" kern="1200" dirty="0"/>
        </a:p>
      </dsp:txBody>
      <dsp:txXfrm>
        <a:off x="107185" y="2040807"/>
        <a:ext cx="5881628" cy="2777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69273-3B7E-49A1-B67C-147CB5B6334F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69E9C-C03F-4610-841F-50F9D5493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7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064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087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전가상화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VM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Guest OS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수정 없이 하드웨어 그 자체를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가상화하여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사용하는 방식이다</a:t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Guest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간의 통신 역할을 해주는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Hypervisor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가상화된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하드웨어를 직접 사용할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VM Ware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반가상화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하드웨어의 모든 부분을 가상화 하여 직접 다루는 것이 아닌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메모리에 대한 사용을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Guest OS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처리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Box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차이점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하드웨어 가상화를 얼마나 시켰냐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하이퍼바이저의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용도가 어디까지 되느냐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072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515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41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하드웨어 가상화가 아닌 실행환경의 분리</a:t>
            </a:r>
            <a:r>
              <a:rPr lang="en-US" altLang="ko-KR" dirty="0"/>
              <a:t>(isolation)</a:t>
            </a:r>
          </a:p>
          <a:p>
            <a:r>
              <a:rPr lang="ko-KR" altLang="en-US" dirty="0"/>
              <a:t>각 컨테이너간 영향을 분리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81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Libcontainer</a:t>
            </a:r>
            <a:r>
              <a:rPr lang="ko-KR" altLang="en-US" dirty="0"/>
              <a:t>라는 별도의 실행 드라이버를 만들어 </a:t>
            </a:r>
            <a:r>
              <a:rPr lang="en-US" altLang="ko-KR" dirty="0"/>
              <a:t>MacOS</a:t>
            </a:r>
            <a:r>
              <a:rPr lang="ko-KR" altLang="en-US" dirty="0"/>
              <a:t>나 윈도우에서도 사용 가능성 생김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911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LXD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LXC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보안</a:t>
            </a:r>
            <a:endParaRPr lang="en-US" altLang="ko-KR" dirty="0"/>
          </a:p>
          <a:p>
            <a:r>
              <a:rPr lang="ko-KR" altLang="en-US" dirty="0"/>
              <a:t>경쟁 </a:t>
            </a:r>
            <a:r>
              <a:rPr lang="ko-KR" altLang="en-US" dirty="0" err="1"/>
              <a:t>기술이라기</a:t>
            </a:r>
            <a:r>
              <a:rPr lang="ko-KR" altLang="en-US" dirty="0"/>
              <a:t> 보다는 보완관계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906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LXD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LXC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보안</a:t>
            </a:r>
            <a:endParaRPr lang="en-US" altLang="ko-KR" dirty="0"/>
          </a:p>
          <a:p>
            <a:r>
              <a:rPr lang="ko-KR" altLang="en-US" dirty="0"/>
              <a:t>경쟁 </a:t>
            </a:r>
            <a:r>
              <a:rPr lang="ko-KR" altLang="en-US" dirty="0" err="1"/>
              <a:t>기술이라기</a:t>
            </a:r>
            <a:r>
              <a:rPr lang="ko-KR" altLang="en-US" dirty="0"/>
              <a:t> 보다는 보완관계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943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뭘 하라고 명령어를 전달하지 않았기 때문에 컨테이너는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생성되자마자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종료됩니다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컨테이너는 프로세스이기 때문에 실행중인 프로세스가 없으면 종료된다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18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584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915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566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408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리눅스의 응용 프로그램들을 컨테이너 안에 배치시키는 일을 자동화하는 오픈 소스 프로젝트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37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Enabling Technology = </a:t>
            </a:r>
            <a:r>
              <a:rPr lang="ko-KR" altLang="en-US" dirty="0"/>
              <a:t>요소 기술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262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리눅스의 응용 프로그램들을 컨테이너 안에 배치시키는 일을 자동화하는 오픈 소스 프로젝트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624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API : </a:t>
            </a:r>
            <a:r>
              <a:rPr lang="ko-KR" altLang="en-US" dirty="0"/>
              <a:t>주로 파일 제어</a:t>
            </a:r>
            <a:r>
              <a:rPr lang="en-US" altLang="ko-KR" dirty="0"/>
              <a:t>, </a:t>
            </a:r>
            <a:r>
              <a:rPr lang="ko-KR" altLang="en-US" dirty="0"/>
              <a:t>창 제어</a:t>
            </a:r>
            <a:r>
              <a:rPr lang="en-US" altLang="ko-KR" dirty="0"/>
              <a:t>, </a:t>
            </a:r>
            <a:r>
              <a:rPr lang="ko-KR" altLang="en-US" dirty="0"/>
              <a:t>화상 처리</a:t>
            </a:r>
            <a:r>
              <a:rPr lang="en-US" altLang="ko-KR" dirty="0"/>
              <a:t>, </a:t>
            </a:r>
            <a:r>
              <a:rPr lang="ko-KR" altLang="en-US" dirty="0"/>
              <a:t>문자 제어 등을 위한 인터페이스 제공 </a:t>
            </a:r>
            <a:r>
              <a:rPr lang="en-US" altLang="ko-KR" dirty="0"/>
              <a:t>/ </a:t>
            </a:r>
            <a:r>
              <a:rPr lang="ko-KR" altLang="en-US" dirty="0"/>
              <a:t>소스 코드 기반 </a:t>
            </a:r>
            <a:r>
              <a:rPr lang="en-US" altLang="ko-KR" dirty="0"/>
              <a:t>/ </a:t>
            </a:r>
          </a:p>
          <a:p>
            <a:r>
              <a:rPr lang="en-US" altLang="ko-KR" dirty="0"/>
              <a:t>       </a:t>
            </a:r>
            <a:r>
              <a:rPr lang="ko-KR" altLang="en-US" dirty="0"/>
              <a:t>언어 독립성을 뛸 경우도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웹 </a:t>
            </a:r>
            <a:r>
              <a:rPr lang="en-US" altLang="ko-KR" dirty="0"/>
              <a:t>API : </a:t>
            </a:r>
            <a:r>
              <a:rPr lang="ko-KR" altLang="en-US" dirty="0"/>
              <a:t>웹 애플리케이션 개발에서 다른 서비스에 요청을 보내고 응답을 받기 위해 정의된 명세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Library</a:t>
            </a:r>
            <a:r>
              <a:rPr lang="ko-KR" altLang="en-US" dirty="0"/>
              <a:t>가 실제 구현이라면</a:t>
            </a:r>
            <a:r>
              <a:rPr lang="en-US" altLang="ko-KR" dirty="0"/>
              <a:t>, API</a:t>
            </a:r>
            <a:r>
              <a:rPr lang="ko-KR" altLang="en-US" dirty="0"/>
              <a:t>는 예상되어지는 행동들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85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296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201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9E9C-C03F-4610-841F-50F9D549374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21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olttexture.tistory.com/10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8D2B96B-70CA-419B-9033-83E41082519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ECEC"/>
          </a:solidFill>
          <a:ln>
            <a:solidFill>
              <a:srgbClr val="E6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docker logo">
            <a:extLst>
              <a:ext uri="{FF2B5EF4-FFF2-40B4-BE49-F238E27FC236}">
                <a16:creationId xmlns:a16="http://schemas.microsoft.com/office/drawing/2014/main" id="{23450A37-09E8-46F1-A1C3-21EB28082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908720"/>
            <a:ext cx="4464496" cy="398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501317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Docker &amp; Virtualization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with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practice</a:t>
            </a:r>
            <a:endParaRPr kumimoji="0"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C77C9-CBC2-4DBB-B0DD-83831A7E6FAB}"/>
              </a:ext>
            </a:extLst>
          </p:cNvPr>
          <p:cNvSpPr txBox="1"/>
          <p:nvPr/>
        </p:nvSpPr>
        <p:spPr>
          <a:xfrm>
            <a:off x="0" y="6246137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latin typeface="Edwardian Script ITC" panose="030303020407070D0804" pitchFamily="66" charset="0"/>
              </a:rPr>
              <a:t>pandog</a:t>
            </a:r>
            <a:endParaRPr lang="ko-KR" altLang="en-US" sz="3200" b="1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 Full VS Para</a:t>
            </a:r>
            <a:endParaRPr lang="ko-KR" altLang="en-US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78E96F6-846E-4E07-A4E6-5E95EF42C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85738"/>
              </p:ext>
            </p:extLst>
          </p:nvPr>
        </p:nvGraphicFramePr>
        <p:xfrm>
          <a:off x="282116" y="2093938"/>
          <a:ext cx="8538356" cy="417793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269178">
                  <a:extLst>
                    <a:ext uri="{9D8B030D-6E8A-4147-A177-3AD203B41FA5}">
                      <a16:colId xmlns:a16="http://schemas.microsoft.com/office/drawing/2014/main" val="2417538526"/>
                    </a:ext>
                  </a:extLst>
                </a:gridCol>
                <a:gridCol w="4269178">
                  <a:extLst>
                    <a:ext uri="{9D8B030D-6E8A-4147-A177-3AD203B41FA5}">
                      <a16:colId xmlns:a16="http://schemas.microsoft.com/office/drawing/2014/main" val="271221057"/>
                    </a:ext>
                  </a:extLst>
                </a:gridCol>
              </a:tblGrid>
              <a:tr h="326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전가상화 </a:t>
                      </a:r>
                      <a:r>
                        <a:rPr lang="en-US" altLang="ko-KR" dirty="0"/>
                        <a:t>( Full Virtualization 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반가상화 </a:t>
                      </a:r>
                      <a:r>
                        <a:rPr lang="en-US" altLang="ko-KR" dirty="0"/>
                        <a:t>( Para Virtualization 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964354"/>
                  </a:ext>
                </a:extLst>
              </a:tr>
              <a:tr h="381217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600" dirty="0"/>
                        <a:t>하드웨어를 완전히 가상화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OS</a:t>
                      </a:r>
                      <a:r>
                        <a:rPr lang="ko-KR" altLang="en-US" sz="1600" dirty="0"/>
                        <a:t>의 제약없이 사용 가능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600" dirty="0"/>
                        <a:t>게스트</a:t>
                      </a:r>
                      <a:r>
                        <a:rPr lang="en-US" altLang="ko-KR" sz="1600" dirty="0"/>
                        <a:t>OS</a:t>
                      </a:r>
                      <a:r>
                        <a:rPr lang="ko-KR" altLang="en-US" sz="1600" dirty="0"/>
                        <a:t>는 자신이 가상머신 위에서     동작하고 있다는 것 인식불가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시스템에서 물리적인 가상화 지원 필요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600" dirty="0"/>
                        <a:t>게스트</a:t>
                      </a:r>
                      <a:r>
                        <a:rPr lang="en-US" altLang="ko-KR" sz="1600" dirty="0"/>
                        <a:t>OS</a:t>
                      </a:r>
                      <a:r>
                        <a:rPr lang="ko-KR" altLang="en-US" sz="1600" dirty="0"/>
                        <a:t>에서 물리자원 직접 접근 불가 </a:t>
                      </a:r>
                      <a:r>
                        <a:rPr lang="en-US" altLang="ko-KR" sz="1600" dirty="0"/>
                        <a:t>( Hypervisor </a:t>
                      </a:r>
                      <a:r>
                        <a:rPr lang="ko-KR" altLang="en-US" sz="1600" dirty="0"/>
                        <a:t>통해 접근 </a:t>
                      </a:r>
                      <a:r>
                        <a:rPr lang="en-US" altLang="ko-KR" sz="1600" dirty="0"/>
                        <a:t>= </a:t>
                      </a:r>
                      <a:r>
                        <a:rPr lang="ko-KR" altLang="en-US" sz="1600" dirty="0"/>
                        <a:t>성능저하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게스트</a:t>
                      </a:r>
                      <a:r>
                        <a:rPr lang="en-US" altLang="ko-KR" sz="1600" dirty="0"/>
                        <a:t>OS</a:t>
                      </a:r>
                      <a:r>
                        <a:rPr lang="ko-KR" altLang="en-US" sz="1600" dirty="0"/>
                        <a:t>가 자신의 가상머신 위에서    동작하고 있다는 것을 인식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OS </a:t>
                      </a:r>
                      <a:r>
                        <a:rPr lang="ko-KR" altLang="en-US" sz="1600" dirty="0"/>
                        <a:t>제약이 있다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게스트</a:t>
                      </a:r>
                      <a:r>
                        <a:rPr lang="en-US" altLang="ko-KR" sz="1600" dirty="0"/>
                        <a:t>OS</a:t>
                      </a:r>
                      <a:r>
                        <a:rPr lang="ko-KR" altLang="en-US" sz="1600" dirty="0"/>
                        <a:t>에서 물리자원 직접 접근 가능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/>
                        <a:t>바이너리 변환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HVM (Hardware Virtual Machine)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273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51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 Full VS Para</a:t>
            </a:r>
            <a:endParaRPr lang="ko-KR" altLang="en-US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cfile6.uf.tistory.com/image/267C7C4D52693C82219914">
            <a:extLst>
              <a:ext uri="{FF2B5EF4-FFF2-40B4-BE49-F238E27FC236}">
                <a16:creationId xmlns:a16="http://schemas.microsoft.com/office/drawing/2014/main" id="{E7B73B7B-E022-4D1D-8567-E28C9A14A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3888432" cy="389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cfile24.uf.tistory.com/image/2514094E52693DA31D9518">
            <a:extLst>
              <a:ext uri="{FF2B5EF4-FFF2-40B4-BE49-F238E27FC236}">
                <a16:creationId xmlns:a16="http://schemas.microsoft.com/office/drawing/2014/main" id="{72096626-0609-4C96-87F1-9D0A13B0C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844825"/>
            <a:ext cx="3960440" cy="389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CB1242-D71D-43FB-8943-2FAD9E9BB923}"/>
              </a:ext>
            </a:extLst>
          </p:cNvPr>
          <p:cNvSpPr txBox="1"/>
          <p:nvPr/>
        </p:nvSpPr>
        <p:spPr>
          <a:xfrm>
            <a:off x="611560" y="580526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Full Virtualization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259E9A-10C0-42AB-B847-306A3B0A2B45}"/>
              </a:ext>
            </a:extLst>
          </p:cNvPr>
          <p:cNvSpPr txBox="1"/>
          <p:nvPr/>
        </p:nvSpPr>
        <p:spPr>
          <a:xfrm>
            <a:off x="4860032" y="580526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Para Virtualization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7D8816-7D1B-4041-B377-7D51993B31DE}"/>
              </a:ext>
            </a:extLst>
          </p:cNvPr>
          <p:cNvSpPr/>
          <p:nvPr/>
        </p:nvSpPr>
        <p:spPr>
          <a:xfrm>
            <a:off x="5363798" y="6585756"/>
            <a:ext cx="37802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/>
              <a:t>Vmware</a:t>
            </a:r>
            <a:r>
              <a:rPr lang="en-US" altLang="ko-KR" sz="1050" dirty="0"/>
              <a:t> </a:t>
            </a:r>
            <a:r>
              <a:rPr lang="ko-KR" altLang="en-US" sz="1050" dirty="0"/>
              <a:t>하드웨어 가상화 </a:t>
            </a:r>
            <a:r>
              <a:rPr lang="en-US" altLang="ko-KR" sz="1050" dirty="0"/>
              <a:t>: </a:t>
            </a:r>
            <a:r>
              <a:rPr lang="ko-KR" altLang="en-US" sz="1050" dirty="0">
                <a:hlinkClick r:id="rId6"/>
              </a:rPr>
              <a:t>http://volttexture.tistory.com/10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71450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000" dirty="0"/>
              <a:t> The disadvantages of virtualization</a:t>
            </a:r>
            <a:endParaRPr lang="ko-KR" altLang="en-US" sz="30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A997EAB4-B04D-4A16-8BAD-6D4B42EC77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2793717"/>
              </p:ext>
            </p:extLst>
          </p:nvPr>
        </p:nvGraphicFramePr>
        <p:xfrm>
          <a:off x="539552" y="1397000"/>
          <a:ext cx="7992888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87776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Build – Ship – Run</a:t>
            </a:r>
            <a:endParaRPr lang="ko-KR" altLang="en-US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291C2AAF-674A-4A67-8538-BD1483D8B8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109446"/>
              </p:ext>
            </p:extLst>
          </p:nvPr>
        </p:nvGraphicFramePr>
        <p:xfrm>
          <a:off x="755576" y="1916832"/>
          <a:ext cx="7488832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31206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Container Base Virtualization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12BAF8E-4357-463A-81CD-5F2A43DD7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" y="2006153"/>
            <a:ext cx="8601075" cy="35110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45D957-3A21-4A45-B4EA-02D9C305A131}"/>
              </a:ext>
            </a:extLst>
          </p:cNvPr>
          <p:cNvSpPr txBox="1"/>
          <p:nvPr/>
        </p:nvSpPr>
        <p:spPr>
          <a:xfrm>
            <a:off x="271462" y="5517232"/>
            <a:ext cx="41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HYPERVISOR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8EABF-56F1-4FFF-8748-4D768989B204}"/>
              </a:ext>
            </a:extLst>
          </p:cNvPr>
          <p:cNvSpPr txBox="1"/>
          <p:nvPr/>
        </p:nvSpPr>
        <p:spPr>
          <a:xfrm>
            <a:off x="4600535" y="5517232"/>
            <a:ext cx="41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DOCKER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746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Characteristics of Docker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A5B298-319F-4F02-8130-5779FC9D4EF5}"/>
              </a:ext>
            </a:extLst>
          </p:cNvPr>
          <p:cNvSpPr txBox="1"/>
          <p:nvPr/>
        </p:nvSpPr>
        <p:spPr>
          <a:xfrm>
            <a:off x="0" y="1844824"/>
            <a:ext cx="91440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모든 컨테이너들이 동일 </a:t>
            </a:r>
            <a:r>
              <a:rPr lang="en-US" altLang="ko-KR" dirty="0"/>
              <a:t>OS </a:t>
            </a:r>
            <a:r>
              <a:rPr lang="ko-KR" altLang="en-US" dirty="0"/>
              <a:t>커널 공유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리눅스에서만 사용가능 </a:t>
            </a:r>
            <a:r>
              <a:rPr lang="en-US" altLang="ko-KR" dirty="0"/>
              <a:t>( </a:t>
            </a:r>
            <a:r>
              <a:rPr lang="ko-KR" altLang="en-US" dirty="0"/>
              <a:t>리눅스 의존도를 줄이려고 노력 중 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Git</a:t>
            </a:r>
            <a:r>
              <a:rPr lang="ko-KR" altLang="en-US" dirty="0"/>
              <a:t>과 같은 이미지 버전 컨트롤 시스템 도입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LXC ( Linux Containers ) </a:t>
            </a:r>
            <a:r>
              <a:rPr lang="ko-KR" altLang="en-US" dirty="0"/>
              <a:t>기반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Go language</a:t>
            </a:r>
            <a:r>
              <a:rPr lang="ko-KR" altLang="en-US" dirty="0"/>
              <a:t>로 개발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하나의 </a:t>
            </a:r>
            <a:r>
              <a:rPr lang="en-US" altLang="ko-KR" dirty="0"/>
              <a:t>Linux </a:t>
            </a:r>
            <a:r>
              <a:rPr lang="ko-KR" altLang="en-US" dirty="0"/>
              <a:t>시스템에 여러 </a:t>
            </a:r>
            <a:r>
              <a:rPr lang="en-US" altLang="ko-KR" dirty="0"/>
              <a:t>Linux </a:t>
            </a:r>
            <a:r>
              <a:rPr lang="ko-KR" altLang="en-US" dirty="0"/>
              <a:t>시스템 운영을 위한 소프트웨어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5691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Linux Container (LXC)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A5B298-319F-4F02-8130-5779FC9D4EF5}"/>
              </a:ext>
            </a:extLst>
          </p:cNvPr>
          <p:cNvSpPr txBox="1"/>
          <p:nvPr/>
        </p:nvSpPr>
        <p:spPr>
          <a:xfrm>
            <a:off x="4608512" y="2494051"/>
            <a:ext cx="44999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System Level Virtualization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Cgroups</a:t>
            </a:r>
            <a:r>
              <a:rPr lang="en-US" altLang="ko-KR" dirty="0"/>
              <a:t> (control groups)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CPU, Memory, Disk, Network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Namespaces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process tree, filesystem, IPC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호스트와 별개의 공간설정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8EA639-B5DA-4C96-940A-954F4E20A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146187"/>
            <a:ext cx="4896544" cy="395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42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Docker install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F05BADCE-BB6E-47BD-87F3-C74BFB2076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5141287"/>
              </p:ext>
            </p:extLst>
          </p:nvPr>
        </p:nvGraphicFramePr>
        <p:xfrm>
          <a:off x="1524000" y="1700808"/>
          <a:ext cx="609600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218" name="Picture 2" descr="https://lh3.googleusercontent.com/SqgFzolgLz4WhtK4dL5-f774C3LnFnryE4aZAhMUyWZ29xphwdsvMyGHOByMwCfLi64MgAgCaFETKGPnTEvqSaN8-i8vl50tuzme6IUZVh9DUJ_8KY4QcrIQrN5rIldK4oUs3vEs">
            <a:extLst>
              <a:ext uri="{FF2B5EF4-FFF2-40B4-BE49-F238E27FC236}">
                <a16:creationId xmlns:a16="http://schemas.microsoft.com/office/drawing/2014/main" id="{7FBEA1A8-5952-4A6A-BCFD-493CBB732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354" y="4079382"/>
            <a:ext cx="3367292" cy="244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052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Docker install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0C7286-FC06-4491-BE23-24D8F2BC5471}"/>
              </a:ext>
            </a:extLst>
          </p:cNvPr>
          <p:cNvSpPr txBox="1"/>
          <p:nvPr/>
        </p:nvSpPr>
        <p:spPr>
          <a:xfrm>
            <a:off x="32" y="1628800"/>
            <a:ext cx="91439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도커</a:t>
            </a:r>
            <a:r>
              <a:rPr lang="ko-KR" altLang="en-US" dirty="0"/>
              <a:t> 이미지 검색</a:t>
            </a:r>
            <a:r>
              <a:rPr lang="en-US" altLang="ko-KR" dirty="0"/>
              <a:t>(</a:t>
            </a:r>
            <a:r>
              <a:rPr lang="ko-KR" altLang="en-US" dirty="0"/>
              <a:t>기본이 최신버전</a:t>
            </a:r>
            <a:r>
              <a:rPr lang="en-US" altLang="ko-KR" dirty="0"/>
              <a:t>)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search ubuntu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우분투 이미지 다운로드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pull ubuntu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이미지 리스트 출력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images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컨테이너 생성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run --name=ubuntu </a:t>
            </a:r>
            <a:r>
              <a:rPr lang="en-US" altLang="ko-KR" dirty="0" err="1"/>
              <a:t>ubuntu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컨테이너 생성 및 접속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run –</a:t>
            </a:r>
            <a:r>
              <a:rPr lang="en-US" altLang="ko-KR" dirty="0" err="1"/>
              <a:t>rm</a:t>
            </a:r>
            <a:r>
              <a:rPr lang="en-US" altLang="ko-KR" dirty="0"/>
              <a:t> –it –name=ubuntu </a:t>
            </a:r>
            <a:r>
              <a:rPr lang="en-US" altLang="ko-KR" dirty="0" err="1"/>
              <a:t>ubuntu</a:t>
            </a:r>
            <a:r>
              <a:rPr lang="en-US" altLang="ko-KR" dirty="0"/>
              <a:t> /bin/bash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컨테이너 탈출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exit or </a:t>
            </a:r>
            <a:r>
              <a:rPr lang="ko-KR" altLang="en-US" dirty="0"/>
              <a:t>컨트롤</a:t>
            </a:r>
            <a:r>
              <a:rPr lang="en-US" altLang="ko-KR" dirty="0"/>
              <a:t>-P-Q(</a:t>
            </a:r>
            <a:r>
              <a:rPr lang="ko-KR" altLang="en-US" dirty="0"/>
              <a:t>컨테이너 정지하지 않고 나옴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68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[</a:t>
            </a:r>
            <a:r>
              <a:rPr lang="ko-KR" altLang="en-US" sz="3600" dirty="0">
                <a:latin typeface="+mj-lt"/>
              </a:rPr>
              <a:t>참고</a:t>
            </a:r>
            <a:r>
              <a:rPr lang="en-US" altLang="ko-KR" sz="3600" dirty="0">
                <a:latin typeface="+mj-lt"/>
              </a:rPr>
              <a:t>]Docker run</a:t>
            </a:r>
            <a:r>
              <a:rPr lang="ko-KR" altLang="en-US" sz="3600" dirty="0">
                <a:latin typeface="+mj-lt"/>
              </a:rPr>
              <a:t> </a:t>
            </a:r>
            <a:r>
              <a:rPr lang="en-US" altLang="ko-KR" sz="3600" dirty="0">
                <a:latin typeface="+mj-lt"/>
              </a:rPr>
              <a:t>option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0C7286-FC06-4491-BE23-24D8F2BC5471}"/>
              </a:ext>
            </a:extLst>
          </p:cNvPr>
          <p:cNvSpPr txBox="1"/>
          <p:nvPr/>
        </p:nvSpPr>
        <p:spPr>
          <a:xfrm>
            <a:off x="32" y="1628800"/>
            <a:ext cx="91439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P(publish) 		: </a:t>
            </a:r>
            <a:r>
              <a:rPr lang="ko-KR" altLang="en-US" dirty="0"/>
              <a:t>포트 노출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d(detach)/--detach		: </a:t>
            </a:r>
            <a:r>
              <a:rPr lang="ko-KR" altLang="en-US" dirty="0"/>
              <a:t>서버형 실행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e(</a:t>
            </a:r>
            <a:r>
              <a:rPr lang="en-US" altLang="ko-KR" dirty="0" err="1"/>
              <a:t>env</a:t>
            </a:r>
            <a:r>
              <a:rPr lang="en-US" altLang="ko-KR" dirty="0"/>
              <a:t>)/--</a:t>
            </a:r>
            <a:r>
              <a:rPr lang="en-US" altLang="ko-KR" dirty="0" err="1"/>
              <a:t>env</a:t>
            </a:r>
            <a:r>
              <a:rPr lang="en-US" altLang="ko-KR" dirty="0"/>
              <a:t> 		: </a:t>
            </a:r>
            <a:r>
              <a:rPr lang="ko-KR" altLang="en-US" dirty="0"/>
              <a:t>환경변수 설정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en-US" altLang="ko-KR" dirty="0"/>
              <a:t>(interactive) 		: </a:t>
            </a:r>
            <a:r>
              <a:rPr lang="ko-KR" altLang="en-US" dirty="0"/>
              <a:t>표준입력 </a:t>
            </a:r>
            <a:r>
              <a:rPr lang="ko-KR" altLang="en-US" dirty="0" err="1"/>
              <a:t>열어두기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t(</a:t>
            </a:r>
            <a:r>
              <a:rPr lang="en-US" altLang="ko-KR" dirty="0" err="1"/>
              <a:t>tty</a:t>
            </a:r>
            <a:r>
              <a:rPr lang="en-US" altLang="ko-KR" dirty="0"/>
              <a:t>) 			: </a:t>
            </a:r>
            <a:r>
              <a:rPr lang="ko-KR" altLang="en-US" dirty="0"/>
              <a:t>터미널 인터페이스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v(volume) 		: </a:t>
            </a:r>
            <a:r>
              <a:rPr lang="ko-KR" altLang="en-US" dirty="0"/>
              <a:t>호스트 디렉토리 연결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w(</a:t>
            </a:r>
            <a:r>
              <a:rPr lang="en-US" altLang="ko-KR" dirty="0" err="1"/>
              <a:t>workdir</a:t>
            </a:r>
            <a:r>
              <a:rPr lang="en-US" altLang="ko-KR" dirty="0"/>
              <a:t>) 		: </a:t>
            </a:r>
            <a:r>
              <a:rPr lang="ko-KR" altLang="en-US" dirty="0" err="1"/>
              <a:t>작업디렉토리</a:t>
            </a:r>
            <a:r>
              <a:rPr lang="ko-KR" altLang="en-US" dirty="0"/>
              <a:t> 설정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l(link)/--link 		: </a:t>
            </a:r>
            <a:r>
              <a:rPr lang="ko-KR" altLang="en-US" dirty="0"/>
              <a:t>컨테이너 연결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650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 Index</a:t>
            </a:r>
            <a:endParaRPr lang="ko-KR" altLang="en-US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9F04C5-9018-429D-99DE-6576F172F2D4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91E2EC-4DCE-4386-9B25-7D66E09E417E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C8A1A5E6-7918-4787-A1BC-14A14A87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07976F6-E6FC-44A1-8BD2-C5A8C5B80BCA}"/>
              </a:ext>
            </a:extLst>
          </p:cNvPr>
          <p:cNvSpPr txBox="1"/>
          <p:nvPr/>
        </p:nvSpPr>
        <p:spPr>
          <a:xfrm>
            <a:off x="0" y="2276872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E2E2E"/>
                </a:solidFill>
              </a:rPr>
              <a:t>클라우드 구축의 필수개념</a:t>
            </a: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E2E2E"/>
                </a:solidFill>
              </a:rPr>
              <a:t>가상화의 개념 및 정의</a:t>
            </a: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E2E2E"/>
                </a:solidFill>
              </a:rPr>
              <a:t>전가상화 </a:t>
            </a:r>
            <a:r>
              <a:rPr lang="en-US" altLang="ko-KR" sz="2000" b="1" dirty="0">
                <a:solidFill>
                  <a:srgbClr val="2E2E2E"/>
                </a:solidFill>
              </a:rPr>
              <a:t>vs </a:t>
            </a:r>
            <a:r>
              <a:rPr lang="ko-KR" altLang="en-US" sz="2000" b="1" dirty="0">
                <a:solidFill>
                  <a:srgbClr val="2E2E2E"/>
                </a:solidFill>
              </a:rPr>
              <a:t>반가상화</a:t>
            </a: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2E2E2E"/>
                </a:solidFill>
              </a:rPr>
              <a:t>컨테이너 기반 가상화</a:t>
            </a: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E2E2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2E2E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2E2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950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[</a:t>
            </a:r>
            <a:r>
              <a:rPr lang="ko-KR" altLang="en-US" sz="3600" dirty="0">
                <a:latin typeface="+mj-lt"/>
              </a:rPr>
              <a:t>참고</a:t>
            </a:r>
            <a:r>
              <a:rPr lang="en-US" altLang="ko-KR" sz="3600" dirty="0">
                <a:latin typeface="+mj-lt"/>
              </a:rPr>
              <a:t>]Docker command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0C7286-FC06-4491-BE23-24D8F2BC5471}"/>
              </a:ext>
            </a:extLst>
          </p:cNvPr>
          <p:cNvSpPr txBox="1"/>
          <p:nvPr/>
        </p:nvSpPr>
        <p:spPr>
          <a:xfrm>
            <a:off x="32" y="1628800"/>
            <a:ext cx="9143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도커</a:t>
            </a:r>
            <a:r>
              <a:rPr lang="ko-KR" altLang="en-US" dirty="0"/>
              <a:t> 컨테이너 리스트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</a:t>
            </a:r>
            <a:r>
              <a:rPr lang="en-US" altLang="ko-KR" dirty="0" err="1"/>
              <a:t>ps</a:t>
            </a:r>
            <a:r>
              <a:rPr lang="en-US" altLang="ko-KR" dirty="0"/>
              <a:t> –a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도커</a:t>
            </a:r>
            <a:r>
              <a:rPr lang="ko-KR" altLang="en-US" dirty="0"/>
              <a:t> 컨테이너 정지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stop ubuntu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도커</a:t>
            </a:r>
            <a:r>
              <a:rPr lang="ko-KR" altLang="en-US" dirty="0"/>
              <a:t> 컨테이너 재시작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restart</a:t>
            </a:r>
            <a:r>
              <a:rPr lang="ko-KR" altLang="en-US" dirty="0"/>
              <a:t> </a:t>
            </a:r>
            <a:r>
              <a:rPr lang="en-US" altLang="ko-KR" dirty="0"/>
              <a:t>ubuntu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도커</a:t>
            </a:r>
            <a:r>
              <a:rPr lang="ko-KR" altLang="en-US" dirty="0"/>
              <a:t> 컨테이너 삭제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</a:t>
            </a:r>
            <a:r>
              <a:rPr lang="en-US" altLang="ko-KR" dirty="0" err="1"/>
              <a:t>rm</a:t>
            </a:r>
            <a:r>
              <a:rPr lang="en-US" altLang="ko-KR" dirty="0"/>
              <a:t> [option] ubuntu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kill </a:t>
            </a:r>
            <a:r>
              <a:rPr lang="en-US" altLang="ko-KR" dirty="0" err="1"/>
              <a:t>ubutnu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도커</a:t>
            </a:r>
            <a:r>
              <a:rPr lang="en-US" altLang="ko-KR" dirty="0"/>
              <a:t> </a:t>
            </a:r>
            <a:r>
              <a:rPr lang="ko-KR" altLang="en-US" dirty="0"/>
              <a:t>이미지 삭제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</a:t>
            </a:r>
            <a:r>
              <a:rPr lang="en-US" altLang="ko-KR" dirty="0" err="1"/>
              <a:t>rmi</a:t>
            </a:r>
            <a:r>
              <a:rPr lang="en-US" altLang="ko-KR" dirty="0"/>
              <a:t> </a:t>
            </a:r>
            <a:r>
              <a:rPr lang="en-US" altLang="ko-KR" dirty="0" err="1"/>
              <a:t>ubutnu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docker images</a:t>
            </a:r>
          </a:p>
        </p:txBody>
      </p:sp>
    </p:spTree>
    <p:extLst>
      <p:ext uri="{BB962C8B-B14F-4D97-AF65-F5344CB8AC3E}">
        <p14:creationId xmlns:p14="http://schemas.microsoft.com/office/powerpoint/2010/main" val="2811284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[</a:t>
            </a:r>
            <a:r>
              <a:rPr lang="ko-KR" altLang="en-US" sz="3600" dirty="0">
                <a:latin typeface="+mj-lt"/>
              </a:rPr>
              <a:t>참고</a:t>
            </a:r>
            <a:r>
              <a:rPr lang="en-US" altLang="ko-KR" sz="3600" dirty="0">
                <a:latin typeface="+mj-lt"/>
              </a:rPr>
              <a:t>]Docker command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0C7286-FC06-4491-BE23-24D8F2BC5471}"/>
              </a:ext>
            </a:extLst>
          </p:cNvPr>
          <p:cNvSpPr txBox="1"/>
          <p:nvPr/>
        </p:nvSpPr>
        <p:spPr>
          <a:xfrm>
            <a:off x="32" y="1628800"/>
            <a:ext cx="9143968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이미지 파일 생성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Docker</a:t>
            </a:r>
            <a:r>
              <a:rPr lang="ko-KR" altLang="en-US" dirty="0"/>
              <a:t> </a:t>
            </a:r>
            <a:r>
              <a:rPr lang="en-US" altLang="ko-KR" dirty="0"/>
              <a:t>save</a:t>
            </a:r>
            <a:r>
              <a:rPr lang="ko-KR" altLang="en-US" dirty="0"/>
              <a:t> </a:t>
            </a:r>
            <a:r>
              <a:rPr lang="en-US" altLang="ko-KR" dirty="0"/>
              <a:t>–o</a:t>
            </a:r>
            <a:r>
              <a:rPr lang="ko-KR" altLang="en-US" dirty="0"/>
              <a:t> </a:t>
            </a:r>
            <a:r>
              <a:rPr lang="en-US" altLang="ko-KR" dirty="0"/>
              <a:t>ubuntu_img.tar</a:t>
            </a:r>
            <a:r>
              <a:rPr lang="ko-KR" altLang="en-US" dirty="0"/>
              <a:t> </a:t>
            </a:r>
            <a:r>
              <a:rPr lang="en-US" altLang="ko-KR" dirty="0"/>
              <a:t>ubuntu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이미지 압축</a:t>
            </a:r>
            <a:r>
              <a:rPr lang="en-US" altLang="ko-KR" dirty="0"/>
              <a:t>/</a:t>
            </a:r>
            <a:r>
              <a:rPr lang="ko-KR" altLang="en-US" dirty="0"/>
              <a:t>해제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/>
              <a:t>gzip</a:t>
            </a:r>
            <a:r>
              <a:rPr lang="en-US" altLang="ko-KR" dirty="0"/>
              <a:t> ubuntu_img.tar / bzip2 ubuntu_img.tar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/>
              <a:t>gzip</a:t>
            </a:r>
            <a:r>
              <a:rPr lang="en-US" altLang="ko-KR" dirty="0"/>
              <a:t> -d ubuntu_img.tar.gz / bzip2 -d ubuntu_img.tar.bz2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파일에서 이미지 로드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sv-SE" altLang="ko-KR" dirty="0"/>
              <a:t>docker load -i ubuntu_img.tar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sv-SE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컨테이너 </a:t>
            </a:r>
            <a:r>
              <a:rPr lang="en-US" altLang="ko-KR" dirty="0"/>
              <a:t>low level </a:t>
            </a:r>
            <a:r>
              <a:rPr lang="ko-KR" altLang="en-US" dirty="0"/>
              <a:t>정보 가져오기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docker inspect CONTAINER_ID</a:t>
            </a:r>
            <a:endParaRPr lang="sv-SE" altLang="ko-KR" dirty="0"/>
          </a:p>
        </p:txBody>
      </p:sp>
    </p:spTree>
    <p:extLst>
      <p:ext uri="{BB962C8B-B14F-4D97-AF65-F5344CB8AC3E}">
        <p14:creationId xmlns:p14="http://schemas.microsoft.com/office/powerpoint/2010/main" val="212519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The Concept of Cloud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9F04C5-9018-429D-99DE-6576F172F2D4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91E2EC-4DCE-4386-9B25-7D66E09E417E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C8A1A5E6-7918-4787-A1BC-14A14A87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8BA0CA38-E0AD-4A93-91A6-BF79041E97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8918120"/>
              </p:ext>
            </p:extLst>
          </p:nvPr>
        </p:nvGraphicFramePr>
        <p:xfrm>
          <a:off x="179512" y="2420888"/>
          <a:ext cx="4776192" cy="38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5EA1883-904A-417A-9493-9120BE16F657}"/>
              </a:ext>
            </a:extLst>
          </p:cNvPr>
          <p:cNvSpPr txBox="1"/>
          <p:nvPr/>
        </p:nvSpPr>
        <p:spPr>
          <a:xfrm>
            <a:off x="467544" y="1359282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SPI Model</a:t>
            </a:r>
            <a:endParaRPr lang="ko-KR" altLang="en-US" sz="2400" b="1" dirty="0"/>
          </a:p>
        </p:txBody>
      </p:sp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3BFA1734-8376-439C-8AD5-3226FBA145FC}"/>
              </a:ext>
            </a:extLst>
          </p:cNvPr>
          <p:cNvSpPr/>
          <p:nvPr/>
        </p:nvSpPr>
        <p:spPr>
          <a:xfrm>
            <a:off x="179512" y="6280631"/>
            <a:ext cx="4776192" cy="460737"/>
          </a:xfrm>
          <a:prstGeom prst="leftRightArrow">
            <a:avLst>
              <a:gd name="adj1" fmla="val 60585"/>
              <a:gd name="adj2" fmla="val 552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User Manage Scope </a:t>
            </a:r>
            <a:endParaRPr lang="ko-KR" altLang="en-US" sz="1600" dirty="0"/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534D4181-A2CE-4793-AED9-730DB9791F05}"/>
              </a:ext>
            </a:extLst>
          </p:cNvPr>
          <p:cNvSpPr/>
          <p:nvPr/>
        </p:nvSpPr>
        <p:spPr>
          <a:xfrm>
            <a:off x="3950208" y="2185350"/>
            <a:ext cx="5014280" cy="1008112"/>
          </a:xfrm>
          <a:prstGeom prst="wedgeRectCallout">
            <a:avLst>
              <a:gd name="adj1" fmla="val -65956"/>
              <a:gd name="adj2" fmla="val 58872"/>
            </a:avLst>
          </a:prstGeom>
          <a:solidFill>
            <a:schemeClr val="bg1"/>
          </a:solidFill>
          <a:ln>
            <a:solidFill>
              <a:srgbClr val="AC3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서버 자원 </a:t>
            </a:r>
            <a:r>
              <a:rPr lang="en-US" altLang="ko-KR" dirty="0">
                <a:solidFill>
                  <a:schemeClr val="tx1"/>
                </a:solidFill>
              </a:rPr>
              <a:t>(CPU/MEMORY/NETWORK)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아마존 </a:t>
            </a:r>
            <a:r>
              <a:rPr lang="en-US" altLang="ko-KR" dirty="0">
                <a:solidFill>
                  <a:schemeClr val="tx1"/>
                </a:solidFill>
              </a:rPr>
              <a:t>AWS EC2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D5F5F5D2-332D-4716-9CDD-4EB4E3A04810}"/>
              </a:ext>
            </a:extLst>
          </p:cNvPr>
          <p:cNvSpPr/>
          <p:nvPr/>
        </p:nvSpPr>
        <p:spPr>
          <a:xfrm>
            <a:off x="4563600" y="3428534"/>
            <a:ext cx="4400888" cy="1008112"/>
          </a:xfrm>
          <a:prstGeom prst="wedgeRectCallout">
            <a:avLst>
              <a:gd name="adj1" fmla="val -65679"/>
              <a:gd name="adj2" fmla="val 57662"/>
            </a:avLst>
          </a:prstGeom>
          <a:solidFill>
            <a:schemeClr val="bg1"/>
          </a:solidFill>
          <a:ln>
            <a:solidFill>
              <a:srgbClr val="C09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>
                <a:solidFill>
                  <a:schemeClr val="tx1"/>
                </a:solidFill>
              </a:rPr>
              <a:t>OS + Runtime(Java) + Platform(Spring)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700" dirty="0">
                <a:solidFill>
                  <a:schemeClr val="tx1"/>
                </a:solidFill>
              </a:rPr>
              <a:t>아마존 </a:t>
            </a:r>
            <a:r>
              <a:rPr lang="en-US" altLang="ko-KR" sz="1700" dirty="0">
                <a:solidFill>
                  <a:schemeClr val="tx1"/>
                </a:solidFill>
              </a:rPr>
              <a:t>AWS EMR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642D4188-FC5D-4E7E-8319-FA11CFAE864D}"/>
              </a:ext>
            </a:extLst>
          </p:cNvPr>
          <p:cNvSpPr/>
          <p:nvPr/>
        </p:nvSpPr>
        <p:spPr>
          <a:xfrm>
            <a:off x="5267908" y="4671718"/>
            <a:ext cx="3696580" cy="1008112"/>
          </a:xfrm>
          <a:prstGeom prst="wedgeRectCallout">
            <a:avLst>
              <a:gd name="adj1" fmla="val -70171"/>
              <a:gd name="adj2" fmla="val 56452"/>
            </a:avLst>
          </a:prstGeom>
          <a:solidFill>
            <a:schemeClr val="bg1"/>
          </a:solidFill>
          <a:ln>
            <a:solidFill>
              <a:srgbClr val="97BD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dirty="0">
                <a:solidFill>
                  <a:schemeClr val="tx1"/>
                </a:solidFill>
              </a:rPr>
              <a:t>Google Drive, </a:t>
            </a:r>
            <a:r>
              <a:rPr lang="en-US" altLang="ko-KR" sz="1700" dirty="0" err="1">
                <a:solidFill>
                  <a:schemeClr val="tx1"/>
                </a:solidFill>
              </a:rPr>
              <a:t>Naver</a:t>
            </a:r>
            <a:r>
              <a:rPr lang="en-US" altLang="ko-KR" sz="1700" dirty="0">
                <a:solidFill>
                  <a:schemeClr val="tx1"/>
                </a:solidFill>
              </a:rPr>
              <a:t> Cloud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9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3E7602F-9D8B-4EBB-BE8B-36FFA773D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557178"/>
              </p:ext>
            </p:extLst>
          </p:nvPr>
        </p:nvGraphicFramePr>
        <p:xfrm>
          <a:off x="161820" y="2538480"/>
          <a:ext cx="8730660" cy="41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330">
                  <a:extLst>
                    <a:ext uri="{9D8B030D-6E8A-4147-A177-3AD203B41FA5}">
                      <a16:colId xmlns:a16="http://schemas.microsoft.com/office/drawing/2014/main" val="3739698764"/>
                    </a:ext>
                  </a:extLst>
                </a:gridCol>
                <a:gridCol w="4365330">
                  <a:extLst>
                    <a:ext uri="{9D8B030D-6E8A-4147-A177-3AD203B41FA5}">
                      <a16:colId xmlns:a16="http://schemas.microsoft.com/office/drawing/2014/main" val="1145988629"/>
                    </a:ext>
                  </a:extLst>
                </a:gridCol>
              </a:tblGrid>
              <a:tr h="4365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Hypervisor Technology like VirtualBox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Container Base Technology like Docker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345408"/>
                  </a:ext>
                </a:extLst>
              </a:tr>
              <a:tr h="36942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611150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The Concept of Cloud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9F04C5-9018-429D-99DE-6576F172F2D4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91E2EC-4DCE-4386-9B25-7D66E09E417E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C8A1A5E6-7918-4787-A1BC-14A14A87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EA1883-904A-417A-9493-9120BE16F657}"/>
              </a:ext>
            </a:extLst>
          </p:cNvPr>
          <p:cNvSpPr txBox="1"/>
          <p:nvPr/>
        </p:nvSpPr>
        <p:spPr>
          <a:xfrm>
            <a:off x="161820" y="1767413"/>
            <a:ext cx="667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Enabling Technology for cloud building</a:t>
            </a:r>
            <a:endParaRPr lang="ko-KR" altLang="en-US" b="1" dirty="0"/>
          </a:p>
        </p:txBody>
      </p:sp>
      <p:pic>
        <p:nvPicPr>
          <p:cNvPr id="1026" name="Picture 2" descr="ê°ìí ê¸°ì ì ëí ì´ë¯¸ì§ ê²ìê²°ê³¼">
            <a:extLst>
              <a:ext uri="{FF2B5EF4-FFF2-40B4-BE49-F238E27FC236}">
                <a16:creationId xmlns:a16="http://schemas.microsoft.com/office/drawing/2014/main" id="{56E8F7F0-FF9B-43DD-9551-562CE29C7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504" y="3299352"/>
            <a:ext cx="4345976" cy="285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rtual boxì ëí ì´ë¯¸ì§ ê²ìê²°ê³¼">
            <a:extLst>
              <a:ext uri="{FF2B5EF4-FFF2-40B4-BE49-F238E27FC236}">
                <a16:creationId xmlns:a16="http://schemas.microsoft.com/office/drawing/2014/main" id="{5E6392D5-F0B9-4912-8377-EF096D55D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96" y="3356992"/>
            <a:ext cx="4242069" cy="279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62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The Concept of Virtualization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9F04C5-9018-429D-99DE-6576F172F2D4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91E2EC-4DCE-4386-9B25-7D66E09E417E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C8A1A5E6-7918-4787-A1BC-14A14A87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EA1883-904A-417A-9493-9120BE16F657}"/>
              </a:ext>
            </a:extLst>
          </p:cNvPr>
          <p:cNvSpPr txBox="1"/>
          <p:nvPr/>
        </p:nvSpPr>
        <p:spPr>
          <a:xfrm>
            <a:off x="467544" y="1359282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Virtualization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9A880-A79E-4A23-AB08-477A581358B2}"/>
              </a:ext>
            </a:extLst>
          </p:cNvPr>
          <p:cNvSpPr txBox="1"/>
          <p:nvPr/>
        </p:nvSpPr>
        <p:spPr>
          <a:xfrm>
            <a:off x="23632" y="2348073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서버의 리소스 가상화를 통해서 하나의 서버에 여러 대의 </a:t>
            </a:r>
            <a:r>
              <a:rPr lang="en-US" altLang="ko-KR" dirty="0"/>
              <a:t>OS</a:t>
            </a:r>
            <a:r>
              <a:rPr lang="ko-KR" altLang="en-US" dirty="0"/>
              <a:t>를 동작 시킬 수   있는 기술 </a:t>
            </a:r>
            <a:r>
              <a:rPr lang="en-US" altLang="ko-KR" dirty="0"/>
              <a:t>( = </a:t>
            </a:r>
            <a:r>
              <a:rPr lang="ko-KR" altLang="en-US" dirty="0"/>
              <a:t>서버의 </a:t>
            </a:r>
            <a:r>
              <a:rPr lang="en-US" altLang="ko-KR" dirty="0"/>
              <a:t>Utilization </a:t>
            </a:r>
            <a:r>
              <a:rPr lang="ko-KR" altLang="en-US" dirty="0"/>
              <a:t>향상 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컴퓨터 자원 </a:t>
            </a:r>
            <a:r>
              <a:rPr lang="en-US" altLang="ko-KR" dirty="0"/>
              <a:t>( CPU, Memory, Disk ( Storage ), Network, </a:t>
            </a:r>
            <a:r>
              <a:rPr lang="en-US" altLang="ko-KR" dirty="0" err="1"/>
              <a:t>etc</a:t>
            </a:r>
            <a:r>
              <a:rPr lang="en-US" altLang="ko-KR" dirty="0"/>
              <a:t>… )</a:t>
            </a:r>
            <a:r>
              <a:rPr lang="ko-KR" altLang="en-US" dirty="0"/>
              <a:t>의 추상화</a:t>
            </a:r>
            <a:endParaRPr lang="en-US" altLang="ko-KR" dirty="0"/>
          </a:p>
          <a:p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Level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Virtualization</a:t>
            </a:r>
          </a:p>
          <a:p>
            <a:pPr lvl="1"/>
            <a:endParaRPr lang="en-US" altLang="ko-KR" dirty="0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dirty="0"/>
              <a:t>API ( Application Programming Interface )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dirty="0"/>
              <a:t>ABI ( Application Binary Interface )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dirty="0"/>
              <a:t>ISA ( Instruction Set Architecture )</a:t>
            </a:r>
          </a:p>
          <a:p>
            <a:pPr lvl="2"/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Emulator</a:t>
            </a:r>
          </a:p>
        </p:txBody>
      </p:sp>
    </p:spTree>
    <p:extLst>
      <p:ext uri="{BB962C8B-B14F-4D97-AF65-F5344CB8AC3E}">
        <p14:creationId xmlns:p14="http://schemas.microsoft.com/office/powerpoint/2010/main" val="416174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lt"/>
              </a:rPr>
              <a:t> The Concept of Virtualization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9F04C5-9018-429D-99DE-6576F172F2D4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91E2EC-4DCE-4386-9B25-7D66E09E417E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C8A1A5E6-7918-4787-A1BC-14A14A87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EA1883-904A-417A-9493-9120BE16F657}"/>
              </a:ext>
            </a:extLst>
          </p:cNvPr>
          <p:cNvSpPr txBox="1"/>
          <p:nvPr/>
        </p:nvSpPr>
        <p:spPr>
          <a:xfrm>
            <a:off x="467544" y="1359282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Level of Virtualization</a:t>
            </a:r>
            <a:endParaRPr lang="ko-KR" altLang="en-US" sz="2400" b="1" dirty="0"/>
          </a:p>
        </p:txBody>
      </p:sp>
      <p:pic>
        <p:nvPicPr>
          <p:cNvPr id="2050" name="Picture 2" descr="https://doi.ieeecomputersociety.org/cms/Computer.org/dl/mags/co/2005/05/figures/r50322.gif">
            <a:extLst>
              <a:ext uri="{FF2B5EF4-FFF2-40B4-BE49-F238E27FC236}">
                <a16:creationId xmlns:a16="http://schemas.microsoft.com/office/drawing/2014/main" id="{301E1F56-A1D1-43FC-9772-1C751C4EB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3893760" cy="345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설명선: 굽은 선 11">
            <a:extLst>
              <a:ext uri="{FF2B5EF4-FFF2-40B4-BE49-F238E27FC236}">
                <a16:creationId xmlns:a16="http://schemas.microsoft.com/office/drawing/2014/main" id="{24F434E7-D267-4CF8-BC02-62254F66E20D}"/>
              </a:ext>
            </a:extLst>
          </p:cNvPr>
          <p:cNvSpPr/>
          <p:nvPr/>
        </p:nvSpPr>
        <p:spPr>
          <a:xfrm>
            <a:off x="4797796" y="2366936"/>
            <a:ext cx="4094684" cy="1062064"/>
          </a:xfrm>
          <a:prstGeom prst="borderCallout2">
            <a:avLst>
              <a:gd name="adj1" fmla="val 49670"/>
              <a:gd name="adj2" fmla="val -139"/>
              <a:gd name="adj3" fmla="val 49670"/>
              <a:gd name="adj4" fmla="val -7984"/>
              <a:gd name="adj5" fmla="val 90953"/>
              <a:gd name="adj6" fmla="val -127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응용프로그램 레벨에서 사용할 수 있도록</a:t>
            </a:r>
            <a:r>
              <a:rPr lang="en-US" altLang="ko-KR" sz="1200" dirty="0"/>
              <a:t>, OS</a:t>
            </a:r>
            <a:r>
              <a:rPr lang="ko-KR" altLang="en-US" sz="1200" dirty="0"/>
              <a:t>나 프로그래밍 언어가 제공하는 기능을 제어할  수 있게 만든 인터페이스 </a:t>
            </a:r>
            <a:r>
              <a:rPr lang="en-US" altLang="ko-KR" sz="1200" dirty="0"/>
              <a:t>( </a:t>
            </a:r>
            <a:r>
              <a:rPr lang="ko-KR" altLang="en-US" sz="1200" dirty="0"/>
              <a:t>함수 </a:t>
            </a:r>
            <a:r>
              <a:rPr lang="en-US" altLang="ko-KR" sz="1200" dirty="0"/>
              <a:t>/ </a:t>
            </a:r>
            <a:r>
              <a:rPr lang="ko-KR" altLang="en-US" sz="1200" dirty="0"/>
              <a:t>프로토콜 </a:t>
            </a:r>
            <a:r>
              <a:rPr lang="en-US" altLang="ko-KR" sz="1200" dirty="0"/>
              <a:t>/ </a:t>
            </a:r>
            <a:r>
              <a:rPr lang="ko-KR" altLang="en-US" sz="1200" dirty="0"/>
              <a:t>도구 등 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3" name="설명선: 굽은 선 12">
            <a:extLst>
              <a:ext uri="{FF2B5EF4-FFF2-40B4-BE49-F238E27FC236}">
                <a16:creationId xmlns:a16="http://schemas.microsoft.com/office/drawing/2014/main" id="{9513223D-59B1-4982-AF2A-8C0442010B7D}"/>
              </a:ext>
            </a:extLst>
          </p:cNvPr>
          <p:cNvSpPr/>
          <p:nvPr/>
        </p:nvSpPr>
        <p:spPr>
          <a:xfrm>
            <a:off x="4797796" y="3645024"/>
            <a:ext cx="4094684" cy="1080120"/>
          </a:xfrm>
          <a:prstGeom prst="borderCallout2">
            <a:avLst>
              <a:gd name="adj1" fmla="val 24394"/>
              <a:gd name="adj2" fmla="val -294"/>
              <a:gd name="adj3" fmla="val 6334"/>
              <a:gd name="adj4" fmla="val -5948"/>
              <a:gd name="adj5" fmla="val 5267"/>
              <a:gd name="adj6" fmla="val -12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플랫폼과 소프트웨어 사이의 인터페이스 정의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API</a:t>
            </a:r>
            <a:r>
              <a:rPr lang="ko-KR" altLang="en-US" sz="1200" dirty="0"/>
              <a:t>는 유지되면서 </a:t>
            </a:r>
            <a:r>
              <a:rPr lang="en-US" altLang="ko-KR" sz="1200" dirty="0"/>
              <a:t>ABI</a:t>
            </a:r>
            <a:r>
              <a:rPr lang="ko-KR" altLang="en-US" sz="1200" dirty="0"/>
              <a:t>는 변경될 수 있다</a:t>
            </a:r>
            <a:r>
              <a:rPr lang="en-US" altLang="ko-KR" sz="12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바이너리 수준에서 호환</a:t>
            </a:r>
            <a:endParaRPr lang="en-US" altLang="ko-KR" sz="1200" dirty="0"/>
          </a:p>
        </p:txBody>
      </p:sp>
      <p:sp>
        <p:nvSpPr>
          <p:cNvPr id="18" name="설명선: 굽은 선 17">
            <a:extLst>
              <a:ext uri="{FF2B5EF4-FFF2-40B4-BE49-F238E27FC236}">
                <a16:creationId xmlns:a16="http://schemas.microsoft.com/office/drawing/2014/main" id="{FCE96F15-ECB1-48FB-B74A-A405F1A09400}"/>
              </a:ext>
            </a:extLst>
          </p:cNvPr>
          <p:cNvSpPr/>
          <p:nvPr/>
        </p:nvSpPr>
        <p:spPr>
          <a:xfrm>
            <a:off x="4789019" y="4941168"/>
            <a:ext cx="4094684" cy="1080120"/>
          </a:xfrm>
          <a:prstGeom prst="borderCallout2">
            <a:avLst>
              <a:gd name="adj1" fmla="val 24394"/>
              <a:gd name="adj2" fmla="val -294"/>
              <a:gd name="adj3" fmla="val 24394"/>
              <a:gd name="adj4" fmla="val -7437"/>
              <a:gd name="adj5" fmla="val -79390"/>
              <a:gd name="adj6" fmla="val -148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하드웨어와 소프트웨어 사이의 인터페이스 정의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Native data types, instructions, registers, addressing modes, memory architecture </a:t>
            </a:r>
            <a:r>
              <a:rPr lang="ko-KR" altLang="en-US" sz="1200" dirty="0"/>
              <a:t>등이 포함되어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[ ex) R1, R2, PC, MOV, ADD, AND, 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…. ]</a:t>
            </a:r>
          </a:p>
        </p:txBody>
      </p:sp>
    </p:spTree>
    <p:extLst>
      <p:ext uri="{BB962C8B-B14F-4D97-AF65-F5344CB8AC3E}">
        <p14:creationId xmlns:p14="http://schemas.microsoft.com/office/powerpoint/2010/main" val="367451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 Virtualization Example</a:t>
            </a:r>
            <a:endParaRPr lang="ko-KR" altLang="en-US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cryptumlimited.com/assets/filesManagement/uploads/images/virtualization%20e.jpg">
            <a:extLst>
              <a:ext uri="{FF2B5EF4-FFF2-40B4-BE49-F238E27FC236}">
                <a16:creationId xmlns:a16="http://schemas.microsoft.com/office/drawing/2014/main" id="{9E7214F3-A8D9-4EA0-9B60-4BEB06339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15" y="1816881"/>
            <a:ext cx="7804770" cy="477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 Scale-Up VS Scale-Out</a:t>
            </a:r>
            <a:endParaRPr lang="ko-KR" altLang="en-US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7FEFF9A-7474-4851-AAA8-615B5CF6A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2" y="1719280"/>
            <a:ext cx="78009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2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 Hypervisor</a:t>
            </a:r>
            <a:endParaRPr lang="ko-KR" altLang="en-US" dirty="0"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8DF82-A921-4869-9374-AF9D8EFB100F}"/>
              </a:ext>
            </a:extLst>
          </p:cNvPr>
          <p:cNvSpPr/>
          <p:nvPr/>
        </p:nvSpPr>
        <p:spPr>
          <a:xfrm>
            <a:off x="6660232" y="1086292"/>
            <a:ext cx="2411760" cy="1007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D2EFC4-D0F9-4943-9536-7252E13A7022}"/>
              </a:ext>
            </a:extLst>
          </p:cNvPr>
          <p:cNvSpPr/>
          <p:nvPr/>
        </p:nvSpPr>
        <p:spPr>
          <a:xfrm>
            <a:off x="6660232" y="60174"/>
            <a:ext cx="2411760" cy="1007646"/>
          </a:xfrm>
          <a:prstGeom prst="rect">
            <a:avLst/>
          </a:prstGeom>
          <a:solidFill>
            <a:srgbClr val="E9EFEF"/>
          </a:solidFill>
          <a:ln>
            <a:solidFill>
              <a:srgbClr val="E9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docker logo">
            <a:extLst>
              <a:ext uri="{FF2B5EF4-FFF2-40B4-BE49-F238E27FC236}">
                <a16:creationId xmlns:a16="http://schemas.microsoft.com/office/drawing/2014/main" id="{54A79DD9-3CC5-4E39-BBEB-5F7FB36F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1" y="132851"/>
            <a:ext cx="2259851" cy="15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75F8A47-38CE-4C85-90C3-34B99C7D2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112410"/>
            <a:ext cx="7056784" cy="439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7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950</Words>
  <Application>Microsoft Office PowerPoint</Application>
  <PresentationFormat>화면 슬라이드 쇼(4:3)</PresentationFormat>
  <Paragraphs>248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맑은 고딕</vt:lpstr>
      <vt:lpstr>Arial</vt:lpstr>
      <vt:lpstr>Bahnschrift SemiLight</vt:lpstr>
      <vt:lpstr>Calibri</vt:lpstr>
      <vt:lpstr>Edwardian Script ITC</vt:lpstr>
      <vt:lpstr>Wingdings</vt:lpstr>
      <vt:lpstr>Office Theme</vt:lpstr>
      <vt:lpstr>Custom Design</vt:lpstr>
      <vt:lpstr>PowerPoint 프레젠테이션</vt:lpstr>
      <vt:lpstr> Index</vt:lpstr>
      <vt:lpstr> The Concept of Cloud</vt:lpstr>
      <vt:lpstr> The Concept of Cloud</vt:lpstr>
      <vt:lpstr> The Concept of Virtualization</vt:lpstr>
      <vt:lpstr> The Concept of Virtualization</vt:lpstr>
      <vt:lpstr> Virtualization Example</vt:lpstr>
      <vt:lpstr> Scale-Up VS Scale-Out</vt:lpstr>
      <vt:lpstr> Hypervisor</vt:lpstr>
      <vt:lpstr> Full VS Para</vt:lpstr>
      <vt:lpstr> Full VS Para</vt:lpstr>
      <vt:lpstr> The disadvantages of virtualization</vt:lpstr>
      <vt:lpstr> Build – Ship – Run</vt:lpstr>
      <vt:lpstr> Container Base Virtualization</vt:lpstr>
      <vt:lpstr> Characteristics of Docker</vt:lpstr>
      <vt:lpstr> Linux Container (LXC)</vt:lpstr>
      <vt:lpstr> Docker install</vt:lpstr>
      <vt:lpstr> Docker install</vt:lpstr>
      <vt:lpstr> [참고]Docker run option</vt:lpstr>
      <vt:lpstr> [참고]Docker command</vt:lpstr>
      <vt:lpstr> [참고]Docker command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구익</cp:lastModifiedBy>
  <cp:revision>82</cp:revision>
  <dcterms:created xsi:type="dcterms:W3CDTF">2014-04-01T16:35:38Z</dcterms:created>
  <dcterms:modified xsi:type="dcterms:W3CDTF">2018-04-26T12:44:52Z</dcterms:modified>
</cp:coreProperties>
</file>