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9CC43-22FE-4C56-AA33-06B719B6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B6558-11D4-47DB-B1E7-FF6ACFA87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DA69C-FB8D-4AA6-8833-B29385EF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1E2A4-482E-4058-87E8-C7CF4D2B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E7B0-518A-4949-832B-E109925B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8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101F3-E69F-4140-872F-DF7B479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EBBCC1-862C-49D8-BE1A-975F3BE4E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CC143-E4E3-4468-B6BB-DC860295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BF4E8-DB28-40FB-91B2-8E61D366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3098C-9969-40C9-807A-998C39F8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8CA162-CF9C-45C9-9143-6D8AD5F33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09904D-D51F-4D10-8047-36E9CF4BD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B33A1-309B-4DFC-A9B4-528019DE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80C0D-C288-4E09-9193-02151BCA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59B46-105D-4C31-B50F-918ADD83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8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50B20-AE50-40ED-ACBD-D8E03FF8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E4D43-ED1C-467C-BE7A-D3C2BEE6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2D235-465D-4C36-A8BC-EAFA5286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D39AA-1E63-4B8B-A628-C2466841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7A905-E5D0-4B85-A840-AB265F4C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81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F159C-1E93-4411-BC11-F53A8B0A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E8C3A-945B-489A-84ED-972870EF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8532D-4741-475E-A86A-09A6798C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8730D-294A-455F-B5AE-552953F5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11059-6DE9-4B8C-89A8-F02DEF12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2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D2601-9F66-46E5-8004-6C13D370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B28A4-85A1-4BE0-993A-67A0C8EA4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20DA56-5A7F-4A7D-AFC7-5222A685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C48A9-1768-410A-B398-8B2AA7D6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710FD6-3E34-4770-B066-A76331A6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0A03E-AD8C-4E68-8155-1F0A0A8A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2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620CF-9C4B-4CA1-BD77-8E64A018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D61C2-4BA4-4025-ABBA-6353F8451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7FF501-879F-4212-9089-C7B5D7F08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51FC1F-4204-4F83-8060-5AE73E9CE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96CB75-31D2-431B-AD9B-F4716016C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E7CC06-05AB-4AFD-B696-2A55812E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FAA993-C721-4A9C-8EAE-47DC7DA4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D61E0D-C576-4720-935C-23BF12A0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73E2B-3089-48F0-9666-BAEECAEA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E208F8-EEBA-40CB-9808-05AF826A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B98A3E-41A0-484D-BA36-34E63DE8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4C7AC7-B7DE-482E-ACBC-E2E87106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1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C77A9-B20C-4FD5-8AF4-63AABD9D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791635-5F6A-41D4-87A5-1D7AA1E9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0827A-50B9-4B7D-B04B-1610B748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8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11B18-6591-40C0-81ED-BB381BEE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233F9-25EC-4469-AF6C-AB3C5E6D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974588-57F9-4B7F-AB27-AD1C88BDC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9EE3E-0ACB-4579-B988-B2246CAD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6D618F-08DF-468C-B5F7-325D22B5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68C3C0-1CF6-4EA9-BB34-D253926C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5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33258-43A5-4FEA-ABD9-BA7B8317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2C2E1-62DF-4D3D-83BE-D483D24DE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7EAE7-AC6F-4B85-ABE5-4C0BB9C91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02E8D-57E8-48DB-89D3-AD69B3E9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6C205-1719-4FB3-AA52-BD4F44F1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FD4FE-4328-4B11-B17B-5B25C566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4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DFA726-87D4-48C5-A364-02470455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0965F-4DB8-4A50-B691-3334EF658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E47A-EC5C-499A-B1F9-368C39D58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593C-C93B-4D37-B494-36EE666EF8DB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694B91-B4A7-48D1-9D55-653175391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D0F32-3B16-4C07-B555-AB86996BF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D465-BFA3-4D71-829A-F34918770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9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B4FECCEB-949B-4200-B749-683FFD5F963B}"/>
              </a:ext>
            </a:extLst>
          </p:cNvPr>
          <p:cNvGrpSpPr/>
          <p:nvPr/>
        </p:nvGrpSpPr>
        <p:grpSpPr>
          <a:xfrm>
            <a:off x="1212575" y="-1626702"/>
            <a:ext cx="8852450" cy="7861846"/>
            <a:chOff x="318053" y="-334615"/>
            <a:chExt cx="8852450" cy="786184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853F66E-7447-4358-9020-D1BF01EDE163}"/>
                </a:ext>
              </a:extLst>
            </p:cNvPr>
            <p:cNvGrpSpPr/>
            <p:nvPr/>
          </p:nvGrpSpPr>
          <p:grpSpPr>
            <a:xfrm>
              <a:off x="3452190" y="1762542"/>
              <a:ext cx="2584174" cy="1590261"/>
              <a:chOff x="695739" y="974035"/>
              <a:chExt cx="2584174" cy="159026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E33DF9-B681-4A1E-A01C-E37A8B0DABC1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159026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2824DF5-B9CE-48B8-B7C8-B1D384CED17F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321DD77-358B-4008-87A0-E501E5AE3887}"/>
                  </a:ext>
                </a:extLst>
              </p:cNvPr>
              <p:cNvSpPr/>
              <p:nvPr/>
            </p:nvSpPr>
            <p:spPr>
              <a:xfrm>
                <a:off x="695739" y="1411357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Tizen</a:t>
                </a:r>
                <a:r>
                  <a:rPr lang="en-US" altLang="ko-KR" dirty="0"/>
                  <a:t> 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ARTIK </a:t>
                </a:r>
                <a:r>
                  <a:rPr lang="ko-KR" altLang="en-US" dirty="0"/>
                  <a:t>모듈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F261022-C33F-4D45-A847-BA8DC834B6C1}"/>
                  </a:ext>
                </a:extLst>
              </p:cNvPr>
              <p:cNvCxnSpPr>
                <a:stCxn id="10" idx="1"/>
                <a:endCxn id="10" idx="3"/>
              </p:cNvCxnSpPr>
              <p:nvPr/>
            </p:nvCxnSpPr>
            <p:spPr>
              <a:xfrm>
                <a:off x="695739" y="1987827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5B9DDF7-F7C0-4787-B1DC-B804D6095EA6}"/>
                </a:ext>
              </a:extLst>
            </p:cNvPr>
            <p:cNvGrpSpPr/>
            <p:nvPr/>
          </p:nvGrpSpPr>
          <p:grpSpPr>
            <a:xfrm>
              <a:off x="3452191" y="4784033"/>
              <a:ext cx="2584174" cy="2743198"/>
              <a:chOff x="695739" y="974035"/>
              <a:chExt cx="2584174" cy="2743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D219340-B76A-4821-9D79-0DF4CCA85ACB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27431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2A52518-A1CD-4BC5-AEBA-8A324996A918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블록체인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16C9ED0-269C-4D31-A03A-5FFBCFEDA772}"/>
                  </a:ext>
                </a:extLst>
              </p:cNvPr>
              <p:cNvSpPr/>
              <p:nvPr/>
            </p:nvSpPr>
            <p:spPr>
              <a:xfrm>
                <a:off x="695739" y="1411356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Hyperledger</a:t>
                </a:r>
                <a:r>
                  <a:rPr lang="en-US" altLang="ko-KR" dirty="0"/>
                  <a:t> Fabric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Smart Contract</a:t>
                </a:r>
                <a:endParaRPr lang="ko-KR" altLang="en-US" dirty="0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4749299-6A06-4416-9A14-1EB120556F42}"/>
                  </a:ext>
                </a:extLst>
              </p:cNvPr>
              <p:cNvCxnSpPr>
                <a:stCxn id="16" idx="1"/>
                <a:endCxn id="16" idx="3"/>
              </p:cNvCxnSpPr>
              <p:nvPr/>
            </p:nvCxnSpPr>
            <p:spPr>
              <a:xfrm>
                <a:off x="695739" y="1987826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A680D2C-8A37-4EB0-BBF8-D2D7A0D3EF17}"/>
                  </a:ext>
                </a:extLst>
              </p:cNvPr>
              <p:cNvSpPr/>
              <p:nvPr/>
            </p:nvSpPr>
            <p:spPr>
              <a:xfrm>
                <a:off x="695739" y="2564294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Linux 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err="1"/>
                  <a:t>라즈베리파이</a:t>
                </a:r>
                <a:endParaRPr lang="ko-KR" altLang="en-US" dirty="0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F3B5516B-506F-42EA-A915-772612F20D7F}"/>
                  </a:ext>
                </a:extLst>
              </p:cNvPr>
              <p:cNvCxnSpPr>
                <a:stCxn id="18" idx="1"/>
                <a:endCxn id="18" idx="3"/>
              </p:cNvCxnSpPr>
              <p:nvPr/>
            </p:nvCxnSpPr>
            <p:spPr>
              <a:xfrm>
                <a:off x="695739" y="3140764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6E38841-9089-412B-AFD9-E1E874CD2800}"/>
                </a:ext>
              </a:extLst>
            </p:cNvPr>
            <p:cNvGrpSpPr/>
            <p:nvPr/>
          </p:nvGrpSpPr>
          <p:grpSpPr>
            <a:xfrm>
              <a:off x="6586329" y="4784033"/>
              <a:ext cx="2584174" cy="2743198"/>
              <a:chOff x="695739" y="974035"/>
              <a:chExt cx="2584174" cy="274319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186C34C-F359-4485-A3E7-C7E7B27F2C1A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27431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8E74F63-7A63-41B8-BEE1-563708C8D076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블록체인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79B5CF5-08C9-4C01-9E26-627BD4690C19}"/>
                  </a:ext>
                </a:extLst>
              </p:cNvPr>
              <p:cNvSpPr/>
              <p:nvPr/>
            </p:nvSpPr>
            <p:spPr>
              <a:xfrm>
                <a:off x="695739" y="1411356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Hyperledger</a:t>
                </a:r>
                <a:r>
                  <a:rPr lang="en-US" altLang="ko-KR" dirty="0"/>
                  <a:t> Fabric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Smart Contract</a:t>
                </a:r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0126202-8279-4227-876E-4306EB680114}"/>
                  </a:ext>
                </a:extLst>
              </p:cNvPr>
              <p:cNvCxnSpPr>
                <a:stCxn id="24" idx="1"/>
                <a:endCxn id="24" idx="3"/>
              </p:cNvCxnSpPr>
              <p:nvPr/>
            </p:nvCxnSpPr>
            <p:spPr>
              <a:xfrm>
                <a:off x="695739" y="1987826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F5780B2-3A4E-4C5C-82EA-00C940334AC7}"/>
                  </a:ext>
                </a:extLst>
              </p:cNvPr>
              <p:cNvSpPr/>
              <p:nvPr/>
            </p:nvSpPr>
            <p:spPr>
              <a:xfrm>
                <a:off x="695739" y="2564294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Linux 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err="1"/>
                  <a:t>라즈베리파이</a:t>
                </a:r>
                <a:endParaRPr lang="ko-KR" altLang="en-US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50872E4-6646-41C9-BDD9-6527194C6C2F}"/>
                  </a:ext>
                </a:extLst>
              </p:cNvPr>
              <p:cNvCxnSpPr>
                <a:stCxn id="26" idx="1"/>
                <a:endCxn id="26" idx="3"/>
              </p:cNvCxnSpPr>
              <p:nvPr/>
            </p:nvCxnSpPr>
            <p:spPr>
              <a:xfrm>
                <a:off x="695739" y="3140764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4D97535-BBAF-49CB-89BE-4F554E894974}"/>
                </a:ext>
              </a:extLst>
            </p:cNvPr>
            <p:cNvGrpSpPr/>
            <p:nvPr/>
          </p:nvGrpSpPr>
          <p:grpSpPr>
            <a:xfrm>
              <a:off x="318053" y="4784033"/>
              <a:ext cx="2584174" cy="2743198"/>
              <a:chOff x="695739" y="974035"/>
              <a:chExt cx="2584174" cy="274319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8B6C254-D986-4CF4-95CE-DC0542AA2A2F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27431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CD998CE-E400-469D-BDE8-4FE27A258BC7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블록체인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FE44469-CB2E-4FA6-837D-F21A33D932DF}"/>
                  </a:ext>
                </a:extLst>
              </p:cNvPr>
              <p:cNvSpPr/>
              <p:nvPr/>
            </p:nvSpPr>
            <p:spPr>
              <a:xfrm>
                <a:off x="695739" y="1411356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Hyperledger</a:t>
                </a:r>
                <a:r>
                  <a:rPr lang="en-US" altLang="ko-KR" dirty="0"/>
                  <a:t> Fabric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Smart Contract</a:t>
                </a:r>
                <a:endParaRPr lang="ko-KR" altLang="en-US" dirty="0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CF197FB-B473-482A-A180-B8BA3CC24FEE}"/>
                  </a:ext>
                </a:extLst>
              </p:cNvPr>
              <p:cNvCxnSpPr>
                <a:stCxn id="31" idx="1"/>
                <a:endCxn id="31" idx="3"/>
              </p:cNvCxnSpPr>
              <p:nvPr/>
            </p:nvCxnSpPr>
            <p:spPr>
              <a:xfrm>
                <a:off x="695739" y="1987826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E1D8C44-F1C0-4751-AE6B-92B859A96577}"/>
                  </a:ext>
                </a:extLst>
              </p:cNvPr>
              <p:cNvSpPr/>
              <p:nvPr/>
            </p:nvSpPr>
            <p:spPr>
              <a:xfrm>
                <a:off x="695739" y="2564294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Tizen</a:t>
                </a:r>
                <a:r>
                  <a:rPr lang="en-US" altLang="ko-KR" dirty="0"/>
                  <a:t> OS, 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ARTIK </a:t>
                </a:r>
                <a:r>
                  <a:rPr lang="ko-KR" altLang="en-US" dirty="0"/>
                  <a:t>모듈</a:t>
                </a: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3E9E38F-FFE8-4CA3-B223-2861BC5D3EAB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695739" y="3140764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051F2AF-735C-4914-92A0-C635FE700B88}"/>
                </a:ext>
              </a:extLst>
            </p:cNvPr>
            <p:cNvSpPr/>
            <p:nvPr/>
          </p:nvSpPr>
          <p:spPr>
            <a:xfrm>
              <a:off x="815010" y="3790125"/>
              <a:ext cx="7851913" cy="417437"/>
            </a:xfrm>
            <a:prstGeom prst="rect">
              <a:avLst/>
            </a:prstGeom>
            <a:ln w="31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Serial communications</a:t>
              </a:r>
              <a:endParaRPr lang="ko-KR" altLang="en-US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ECC1D38-C347-4F05-88C8-DBB160381E9E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10140" y="4207562"/>
              <a:ext cx="0" cy="576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528BE11-E257-445A-832B-A8E3DFB7617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4744278" y="4207562"/>
              <a:ext cx="0" cy="576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A1ACB96-09B4-4CDC-A35E-6EA6799141FB}"/>
                </a:ext>
              </a:extLst>
            </p:cNvPr>
            <p:cNvCxnSpPr>
              <a:stCxn id="23" idx="0"/>
            </p:cNvCxnSpPr>
            <p:nvPr/>
          </p:nvCxnSpPr>
          <p:spPr>
            <a:xfrm flipH="1" flipV="1">
              <a:off x="7871791" y="4207562"/>
              <a:ext cx="6625" cy="576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736AF97-2D0B-4658-9FE8-4C1B72934091}"/>
                </a:ext>
              </a:extLst>
            </p:cNvPr>
            <p:cNvCxnSpPr>
              <a:stCxn id="35" idx="0"/>
              <a:endCxn id="10" idx="2"/>
            </p:cNvCxnSpPr>
            <p:nvPr/>
          </p:nvCxnSpPr>
          <p:spPr>
            <a:xfrm flipV="1">
              <a:off x="4740967" y="3352803"/>
              <a:ext cx="3310" cy="43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2495DD8-FAD4-4C4A-BAFA-12207DC649E1}"/>
                </a:ext>
              </a:extLst>
            </p:cNvPr>
            <p:cNvCxnSpPr/>
            <p:nvPr/>
          </p:nvCxnSpPr>
          <p:spPr>
            <a:xfrm>
              <a:off x="2941983" y="6374292"/>
              <a:ext cx="47045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F897802-56C3-4DBD-BCA5-E7714FF1389B}"/>
                </a:ext>
              </a:extLst>
            </p:cNvPr>
            <p:cNvCxnSpPr/>
            <p:nvPr/>
          </p:nvCxnSpPr>
          <p:spPr>
            <a:xfrm>
              <a:off x="6056242" y="6374292"/>
              <a:ext cx="4704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FCC0826-79DF-4F2C-86EC-19E5F4BCE913}"/>
                </a:ext>
              </a:extLst>
            </p:cNvPr>
            <p:cNvGrpSpPr/>
            <p:nvPr/>
          </p:nvGrpSpPr>
          <p:grpSpPr>
            <a:xfrm>
              <a:off x="3412434" y="-334615"/>
              <a:ext cx="2643808" cy="1590261"/>
              <a:chOff x="695739" y="974035"/>
              <a:chExt cx="2584174" cy="159026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7CCA3A7-1786-4035-BCA1-34413286934C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159026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4082F8C-562A-46CA-886B-1CAD3875C35B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클라우드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716C341-BA8A-428D-8803-F8CDE9200794}"/>
                  </a:ext>
                </a:extLst>
              </p:cNvPr>
              <p:cNvSpPr/>
              <p:nvPr/>
            </p:nvSpPr>
            <p:spPr>
              <a:xfrm>
                <a:off x="695739" y="1411357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ARTIK Cloud</a:t>
                </a:r>
                <a:endParaRPr lang="ko-KR" altLang="en-US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F0D1FC8-B984-44EA-9EFA-FF718FC8E563}"/>
                </a:ext>
              </a:extLst>
            </p:cNvPr>
            <p:cNvGrpSpPr/>
            <p:nvPr/>
          </p:nvGrpSpPr>
          <p:grpSpPr>
            <a:xfrm>
              <a:off x="6586329" y="-334615"/>
              <a:ext cx="2584174" cy="1590261"/>
              <a:chOff x="695739" y="974035"/>
              <a:chExt cx="2584174" cy="159026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5D662D2-C052-4CA0-8287-F66CC70BF005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159026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DEDCECD-C5E8-4034-8C1B-D705CE90CB86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단말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E93A794-80C7-42DB-B633-CDEE48B5EEE3}"/>
                  </a:ext>
                </a:extLst>
              </p:cNvPr>
              <p:cNvSpPr/>
              <p:nvPr/>
            </p:nvSpPr>
            <p:spPr>
              <a:xfrm>
                <a:off x="695739" y="1411357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Android,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Ios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어플리케이션</a:t>
                </a: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F1AFA757-5A8C-4467-863A-4D4939CD1AAD}"/>
                  </a:ext>
                </a:extLst>
              </p:cNvPr>
              <p:cNvCxnSpPr>
                <a:stCxn id="70" idx="1"/>
                <a:endCxn id="70" idx="3"/>
              </p:cNvCxnSpPr>
              <p:nvPr/>
            </p:nvCxnSpPr>
            <p:spPr>
              <a:xfrm>
                <a:off x="695739" y="1987827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946BE04D-8327-4F2E-A2CF-ADDC01381BCE}"/>
                </a:ext>
              </a:extLst>
            </p:cNvPr>
            <p:cNvCxnSpPr>
              <a:cxnSpLocks/>
            </p:cNvCxnSpPr>
            <p:nvPr/>
          </p:nvCxnSpPr>
          <p:spPr>
            <a:xfrm>
              <a:off x="4734340" y="1319422"/>
              <a:ext cx="0" cy="3462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F3436273-0E65-4015-9466-DABD331B1216}"/>
                </a:ext>
              </a:extLst>
            </p:cNvPr>
            <p:cNvCxnSpPr>
              <a:stCxn id="65" idx="3"/>
              <a:endCxn id="70" idx="1"/>
            </p:cNvCxnSpPr>
            <p:nvPr/>
          </p:nvCxnSpPr>
          <p:spPr>
            <a:xfrm>
              <a:off x="6122154" y="679177"/>
              <a:ext cx="39826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EE33E229-F9AF-44F6-A453-3C8C8DC67443}"/>
              </a:ext>
            </a:extLst>
          </p:cNvPr>
          <p:cNvGrpSpPr/>
          <p:nvPr/>
        </p:nvGrpSpPr>
        <p:grpSpPr>
          <a:xfrm>
            <a:off x="1769166" y="-1765850"/>
            <a:ext cx="10144541" cy="7861846"/>
            <a:chOff x="1769166" y="-1765850"/>
            <a:chExt cx="10144541" cy="786184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853F66E-7447-4358-9020-D1BF01EDE163}"/>
                </a:ext>
              </a:extLst>
            </p:cNvPr>
            <p:cNvGrpSpPr/>
            <p:nvPr/>
          </p:nvGrpSpPr>
          <p:grpSpPr>
            <a:xfrm>
              <a:off x="6195394" y="331307"/>
              <a:ext cx="2584174" cy="1590261"/>
              <a:chOff x="695739" y="974035"/>
              <a:chExt cx="2584174" cy="159026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E33DF9-B681-4A1E-A01C-E37A8B0DABC1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159026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2824DF5-B9CE-48B8-B7C8-B1D384CED17F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321DD77-358B-4008-87A0-E501E5AE3887}"/>
                  </a:ext>
                </a:extLst>
              </p:cNvPr>
              <p:cNvSpPr/>
              <p:nvPr/>
            </p:nvSpPr>
            <p:spPr>
              <a:xfrm>
                <a:off x="695739" y="1411357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Tizen</a:t>
                </a:r>
                <a:r>
                  <a:rPr lang="en-US" altLang="ko-KR" dirty="0"/>
                  <a:t> 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ARTIK </a:t>
                </a:r>
                <a:r>
                  <a:rPr lang="ko-KR" altLang="en-US" dirty="0"/>
                  <a:t>모듈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F261022-C33F-4D45-A847-BA8DC834B6C1}"/>
                  </a:ext>
                </a:extLst>
              </p:cNvPr>
              <p:cNvCxnSpPr>
                <a:stCxn id="10" idx="1"/>
                <a:endCxn id="10" idx="3"/>
              </p:cNvCxnSpPr>
              <p:nvPr/>
            </p:nvCxnSpPr>
            <p:spPr>
              <a:xfrm>
                <a:off x="695739" y="1987827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5B9DDF7-F7C0-4787-B1DC-B804D6095EA6}"/>
                </a:ext>
              </a:extLst>
            </p:cNvPr>
            <p:cNvGrpSpPr/>
            <p:nvPr/>
          </p:nvGrpSpPr>
          <p:grpSpPr>
            <a:xfrm>
              <a:off x="4903304" y="3352798"/>
              <a:ext cx="2584174" cy="2743198"/>
              <a:chOff x="695739" y="974035"/>
              <a:chExt cx="2584174" cy="2743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D219340-B76A-4821-9D79-0DF4CCA85ACB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27431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2A52518-A1CD-4BC5-AEBA-8A324996A918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블록체인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16C9ED0-269C-4D31-A03A-5FFBCFEDA772}"/>
                  </a:ext>
                </a:extLst>
              </p:cNvPr>
              <p:cNvSpPr/>
              <p:nvPr/>
            </p:nvSpPr>
            <p:spPr>
              <a:xfrm>
                <a:off x="695739" y="1411356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Hyperledger</a:t>
                </a:r>
                <a:r>
                  <a:rPr lang="en-US" altLang="ko-KR" dirty="0"/>
                  <a:t> Fabric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Smart Contract</a:t>
                </a:r>
                <a:endParaRPr lang="ko-KR" altLang="en-US" dirty="0"/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4749299-6A06-4416-9A14-1EB120556F42}"/>
                  </a:ext>
                </a:extLst>
              </p:cNvPr>
              <p:cNvCxnSpPr>
                <a:stCxn id="16" idx="1"/>
                <a:endCxn id="16" idx="3"/>
              </p:cNvCxnSpPr>
              <p:nvPr/>
            </p:nvCxnSpPr>
            <p:spPr>
              <a:xfrm>
                <a:off x="695739" y="1987826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A680D2C-8A37-4EB0-BBF8-D2D7A0D3EF17}"/>
                  </a:ext>
                </a:extLst>
              </p:cNvPr>
              <p:cNvSpPr/>
              <p:nvPr/>
            </p:nvSpPr>
            <p:spPr>
              <a:xfrm>
                <a:off x="695739" y="2564294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Linux 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err="1"/>
                  <a:t>라즈베리파이</a:t>
                </a:r>
                <a:endParaRPr lang="ko-KR" altLang="en-US" dirty="0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F3B5516B-506F-42EA-A915-772612F20D7F}"/>
                  </a:ext>
                </a:extLst>
              </p:cNvPr>
              <p:cNvCxnSpPr>
                <a:stCxn id="18" idx="1"/>
                <a:endCxn id="18" idx="3"/>
              </p:cNvCxnSpPr>
              <p:nvPr/>
            </p:nvCxnSpPr>
            <p:spPr>
              <a:xfrm>
                <a:off x="695739" y="3140764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6E38841-9089-412B-AFD9-E1E874CD2800}"/>
                </a:ext>
              </a:extLst>
            </p:cNvPr>
            <p:cNvGrpSpPr/>
            <p:nvPr/>
          </p:nvGrpSpPr>
          <p:grpSpPr>
            <a:xfrm>
              <a:off x="8037442" y="3352798"/>
              <a:ext cx="2584174" cy="2743198"/>
              <a:chOff x="695739" y="974035"/>
              <a:chExt cx="2584174" cy="274319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186C34C-F359-4485-A3E7-C7E7B27F2C1A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27431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8E74F63-7A63-41B8-BEE1-563708C8D076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블록체인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79B5CF5-08C9-4C01-9E26-627BD4690C19}"/>
                  </a:ext>
                </a:extLst>
              </p:cNvPr>
              <p:cNvSpPr/>
              <p:nvPr/>
            </p:nvSpPr>
            <p:spPr>
              <a:xfrm>
                <a:off x="695739" y="1411356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Hyperledger</a:t>
                </a:r>
                <a:r>
                  <a:rPr lang="en-US" altLang="ko-KR" dirty="0"/>
                  <a:t> Fabric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Smart Contract</a:t>
                </a:r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0126202-8279-4227-876E-4306EB680114}"/>
                  </a:ext>
                </a:extLst>
              </p:cNvPr>
              <p:cNvCxnSpPr>
                <a:stCxn id="24" idx="1"/>
                <a:endCxn id="24" idx="3"/>
              </p:cNvCxnSpPr>
              <p:nvPr/>
            </p:nvCxnSpPr>
            <p:spPr>
              <a:xfrm>
                <a:off x="695739" y="1987826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F5780B2-3A4E-4C5C-82EA-00C940334AC7}"/>
                  </a:ext>
                </a:extLst>
              </p:cNvPr>
              <p:cNvSpPr/>
              <p:nvPr/>
            </p:nvSpPr>
            <p:spPr>
              <a:xfrm>
                <a:off x="695739" y="2564294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Linux 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err="1"/>
                  <a:t>라즈베리파이</a:t>
                </a:r>
                <a:endParaRPr lang="ko-KR" altLang="en-US" dirty="0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C50872E4-6646-41C9-BDD9-6527194C6C2F}"/>
                  </a:ext>
                </a:extLst>
              </p:cNvPr>
              <p:cNvCxnSpPr>
                <a:stCxn id="26" idx="1"/>
                <a:endCxn id="26" idx="3"/>
              </p:cNvCxnSpPr>
              <p:nvPr/>
            </p:nvCxnSpPr>
            <p:spPr>
              <a:xfrm>
                <a:off x="695739" y="3140764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4D97535-BBAF-49CB-89BE-4F554E894974}"/>
                </a:ext>
              </a:extLst>
            </p:cNvPr>
            <p:cNvGrpSpPr/>
            <p:nvPr/>
          </p:nvGrpSpPr>
          <p:grpSpPr>
            <a:xfrm>
              <a:off x="1769166" y="3352798"/>
              <a:ext cx="2584174" cy="2743198"/>
              <a:chOff x="695739" y="974035"/>
              <a:chExt cx="2584174" cy="274319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8B6C254-D986-4CF4-95CE-DC0542AA2A2F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27431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CD998CE-E400-469D-BDE8-4FE27A258BC7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 </a:t>
                </a:r>
                <a:r>
                  <a:rPr lang="en-US" altLang="ko-KR" dirty="0"/>
                  <a:t>+ </a:t>
                </a:r>
                <a:r>
                  <a:rPr lang="ko-KR" altLang="en-US" dirty="0"/>
                  <a:t>블록체인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FE44469-CB2E-4FA6-837D-F21A33D932DF}"/>
                  </a:ext>
                </a:extLst>
              </p:cNvPr>
              <p:cNvSpPr/>
              <p:nvPr/>
            </p:nvSpPr>
            <p:spPr>
              <a:xfrm>
                <a:off x="695739" y="1411356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Hyperledger</a:t>
                </a:r>
                <a:r>
                  <a:rPr lang="en-US" altLang="ko-KR" dirty="0"/>
                  <a:t> Fabric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Smart Contract</a:t>
                </a:r>
                <a:endParaRPr lang="ko-KR" altLang="en-US" dirty="0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CF197FB-B473-482A-A180-B8BA3CC24FEE}"/>
                  </a:ext>
                </a:extLst>
              </p:cNvPr>
              <p:cNvCxnSpPr>
                <a:stCxn id="31" idx="1"/>
                <a:endCxn id="31" idx="3"/>
              </p:cNvCxnSpPr>
              <p:nvPr/>
            </p:nvCxnSpPr>
            <p:spPr>
              <a:xfrm>
                <a:off x="695739" y="1987826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E1D8C44-F1C0-4751-AE6B-92B859A96577}"/>
                  </a:ext>
                </a:extLst>
              </p:cNvPr>
              <p:cNvSpPr/>
              <p:nvPr/>
            </p:nvSpPr>
            <p:spPr>
              <a:xfrm>
                <a:off x="695739" y="2564294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Tizen</a:t>
                </a:r>
                <a:r>
                  <a:rPr lang="en-US" altLang="ko-KR" dirty="0"/>
                  <a:t> OS, 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ARTIK </a:t>
                </a:r>
                <a:r>
                  <a:rPr lang="ko-KR" altLang="en-US" dirty="0"/>
                  <a:t>모듈</a:t>
                </a: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3E9E38F-FFE8-4CA3-B223-2861BC5D3EAB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695739" y="3140764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051F2AF-735C-4914-92A0-C635FE700B88}"/>
                </a:ext>
              </a:extLst>
            </p:cNvPr>
            <p:cNvSpPr/>
            <p:nvPr/>
          </p:nvSpPr>
          <p:spPr>
            <a:xfrm>
              <a:off x="2266123" y="2358890"/>
              <a:ext cx="7851913" cy="417437"/>
            </a:xfrm>
            <a:prstGeom prst="rect">
              <a:avLst/>
            </a:prstGeom>
            <a:ln w="317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Serial communications</a:t>
              </a:r>
              <a:endParaRPr lang="ko-KR" altLang="en-US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ECC1D38-C347-4F05-88C8-DBB160381E9E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3061253" y="2776327"/>
              <a:ext cx="0" cy="576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528BE11-E257-445A-832B-A8E3DFB7617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6195391" y="2776327"/>
              <a:ext cx="0" cy="576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A1ACB96-09B4-4CDC-A35E-6EA6799141FB}"/>
                </a:ext>
              </a:extLst>
            </p:cNvPr>
            <p:cNvCxnSpPr>
              <a:stCxn id="23" idx="0"/>
            </p:cNvCxnSpPr>
            <p:nvPr/>
          </p:nvCxnSpPr>
          <p:spPr>
            <a:xfrm flipH="1" flipV="1">
              <a:off x="9322904" y="2776327"/>
              <a:ext cx="6625" cy="576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736AF97-2D0B-4658-9FE8-4C1B72934091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7484171" y="1921568"/>
              <a:ext cx="3310" cy="43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2495DD8-FAD4-4C4A-BAFA-12207DC649E1}"/>
                </a:ext>
              </a:extLst>
            </p:cNvPr>
            <p:cNvCxnSpPr/>
            <p:nvPr/>
          </p:nvCxnSpPr>
          <p:spPr>
            <a:xfrm>
              <a:off x="4393096" y="4943057"/>
              <a:ext cx="47045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F897802-56C3-4DBD-BCA5-E7714FF1389B}"/>
                </a:ext>
              </a:extLst>
            </p:cNvPr>
            <p:cNvCxnSpPr/>
            <p:nvPr/>
          </p:nvCxnSpPr>
          <p:spPr>
            <a:xfrm>
              <a:off x="7507355" y="4943057"/>
              <a:ext cx="4704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FCC0826-79DF-4F2C-86EC-19E5F4BCE913}"/>
                </a:ext>
              </a:extLst>
            </p:cNvPr>
            <p:cNvGrpSpPr/>
            <p:nvPr/>
          </p:nvGrpSpPr>
          <p:grpSpPr>
            <a:xfrm>
              <a:off x="6155638" y="-1765850"/>
              <a:ext cx="2643808" cy="1590261"/>
              <a:chOff x="695739" y="974035"/>
              <a:chExt cx="2584174" cy="159026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7CCA3A7-1786-4035-BCA1-34413286934C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159026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4082F8C-562A-46CA-886B-1CAD3875C35B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클라우드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716C341-BA8A-428D-8803-F8CDE9200794}"/>
                  </a:ext>
                </a:extLst>
              </p:cNvPr>
              <p:cNvSpPr/>
              <p:nvPr/>
            </p:nvSpPr>
            <p:spPr>
              <a:xfrm>
                <a:off x="695739" y="1411357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ARTIK Cloud</a:t>
                </a:r>
                <a:endParaRPr lang="ko-KR" altLang="en-US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F0D1FC8-B984-44EA-9EFA-FF718FC8E563}"/>
                </a:ext>
              </a:extLst>
            </p:cNvPr>
            <p:cNvGrpSpPr/>
            <p:nvPr/>
          </p:nvGrpSpPr>
          <p:grpSpPr>
            <a:xfrm>
              <a:off x="9329533" y="-1765850"/>
              <a:ext cx="2584174" cy="1590261"/>
              <a:chOff x="695739" y="974035"/>
              <a:chExt cx="2584174" cy="159026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5D662D2-C052-4CA0-8287-F66CC70BF005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159026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DEDCECD-C5E8-4034-8C1B-D705CE90CB86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단말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E93A794-80C7-42DB-B633-CDEE48B5EEE3}"/>
                  </a:ext>
                </a:extLst>
              </p:cNvPr>
              <p:cNvSpPr/>
              <p:nvPr/>
            </p:nvSpPr>
            <p:spPr>
              <a:xfrm>
                <a:off x="695739" y="1411357"/>
                <a:ext cx="2584174" cy="115293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Android,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Ios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어플리케이션</a:t>
                </a: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F1AFA757-5A8C-4467-863A-4D4939CD1AAD}"/>
                  </a:ext>
                </a:extLst>
              </p:cNvPr>
              <p:cNvCxnSpPr>
                <a:stCxn id="70" idx="1"/>
                <a:endCxn id="70" idx="3"/>
              </p:cNvCxnSpPr>
              <p:nvPr/>
            </p:nvCxnSpPr>
            <p:spPr>
              <a:xfrm>
                <a:off x="695739" y="1987827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946BE04D-8327-4F2E-A2CF-ADDC01381BCE}"/>
                </a:ext>
              </a:extLst>
            </p:cNvPr>
            <p:cNvCxnSpPr>
              <a:cxnSpLocks/>
            </p:cNvCxnSpPr>
            <p:nvPr/>
          </p:nvCxnSpPr>
          <p:spPr>
            <a:xfrm>
              <a:off x="7477544" y="-111813"/>
              <a:ext cx="0" cy="3462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F3436273-0E65-4015-9466-DABD331B1216}"/>
                </a:ext>
              </a:extLst>
            </p:cNvPr>
            <p:cNvCxnSpPr>
              <a:stCxn id="65" idx="3"/>
              <a:endCxn id="70" idx="1"/>
            </p:cNvCxnSpPr>
            <p:nvPr/>
          </p:nvCxnSpPr>
          <p:spPr>
            <a:xfrm>
              <a:off x="8865358" y="-752058"/>
              <a:ext cx="39826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76F682F-96AE-4000-BCB0-4ED6D71C9523}"/>
                </a:ext>
              </a:extLst>
            </p:cNvPr>
            <p:cNvGrpSpPr/>
            <p:nvPr/>
          </p:nvGrpSpPr>
          <p:grpSpPr>
            <a:xfrm>
              <a:off x="2923768" y="-894521"/>
              <a:ext cx="2584174" cy="2816090"/>
              <a:chOff x="695739" y="974035"/>
              <a:chExt cx="2584174" cy="159026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3B80969-9929-4E72-9EC7-081F653F0A0D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159026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31AE872-10F6-4C6C-8B03-2AE728B3E9C3}"/>
                  </a:ext>
                </a:extLst>
              </p:cNvPr>
              <p:cNvSpPr/>
              <p:nvPr/>
            </p:nvSpPr>
            <p:spPr>
              <a:xfrm>
                <a:off x="695739" y="974035"/>
                <a:ext cx="2584174" cy="43732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사물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서버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0420935-7E94-4BA0-8C26-6961235346C1}"/>
                  </a:ext>
                </a:extLst>
              </p:cNvPr>
              <p:cNvSpPr/>
              <p:nvPr/>
            </p:nvSpPr>
            <p:spPr>
              <a:xfrm>
                <a:off x="695739" y="1411357"/>
                <a:ext cx="2584174" cy="572493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ARM </a:t>
                </a:r>
                <a:r>
                  <a:rPr lang="ko-KR" altLang="en-US" dirty="0"/>
                  <a:t>기반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Tizen</a:t>
                </a:r>
                <a:r>
                  <a:rPr lang="en-US" altLang="ko-KR" dirty="0"/>
                  <a:t> OS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ARTIK </a:t>
                </a:r>
                <a:r>
                  <a:rPr lang="ko-KR" altLang="en-US" dirty="0"/>
                  <a:t>모듈</a:t>
                </a: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8B0B315-2984-4274-B2B0-A23C020A0456}"/>
                  </a:ext>
                </a:extLst>
              </p:cNvPr>
              <p:cNvCxnSpPr>
                <a:cxnSpLocks/>
                <a:stCxn id="50" idx="1"/>
                <a:endCxn id="50" idx="3"/>
              </p:cNvCxnSpPr>
              <p:nvPr/>
            </p:nvCxnSpPr>
            <p:spPr>
              <a:xfrm>
                <a:off x="695739" y="1697604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942030A-9FA6-4087-AED1-F56A20E6D871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4212545" y="1921569"/>
              <a:ext cx="3310" cy="43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D49C054-6924-4F94-A4E8-40432D9B7BC9}"/>
                </a:ext>
              </a:extLst>
            </p:cNvPr>
            <p:cNvGrpSpPr/>
            <p:nvPr/>
          </p:nvGrpSpPr>
          <p:grpSpPr>
            <a:xfrm>
              <a:off x="2923768" y="893694"/>
              <a:ext cx="2584174" cy="1037813"/>
              <a:chOff x="695739" y="951727"/>
              <a:chExt cx="2584174" cy="161257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291ED78-6C24-4E3D-92D6-DD10C6762A4A}"/>
                  </a:ext>
                </a:extLst>
              </p:cNvPr>
              <p:cNvSpPr/>
              <p:nvPr/>
            </p:nvSpPr>
            <p:spPr>
              <a:xfrm>
                <a:off x="695739" y="951727"/>
                <a:ext cx="2584174" cy="161257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NginX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Web </a:t>
                </a:r>
                <a:r>
                  <a:rPr lang="ko-KR" altLang="en-US" dirty="0"/>
                  <a:t>환경</a:t>
                </a: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C9872465-D613-45BE-B10D-A09104FAC30B}"/>
                  </a:ext>
                </a:extLst>
              </p:cNvPr>
              <p:cNvCxnSpPr>
                <a:cxnSpLocks/>
                <a:stCxn id="66" idx="1"/>
                <a:endCxn id="66" idx="3"/>
              </p:cNvCxnSpPr>
              <p:nvPr/>
            </p:nvCxnSpPr>
            <p:spPr>
              <a:xfrm>
                <a:off x="695739" y="1758013"/>
                <a:ext cx="258417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D0134221-9172-475E-8A8F-E1B4B9D05C37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4212545" y="1931507"/>
              <a:ext cx="3310" cy="43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378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131</Words>
  <Application>Microsoft Office PowerPoint</Application>
  <PresentationFormat>와이드스크린</PresentationFormat>
  <Paragraphs>71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구익</dc:creator>
  <cp:lastModifiedBy>정 구익</cp:lastModifiedBy>
  <cp:revision>4</cp:revision>
  <dcterms:created xsi:type="dcterms:W3CDTF">2018-05-15T16:02:26Z</dcterms:created>
  <dcterms:modified xsi:type="dcterms:W3CDTF">2018-05-15T16:31:04Z</dcterms:modified>
</cp:coreProperties>
</file>