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C55A11"/>
    <a:srgbClr val="843C0C"/>
    <a:srgbClr val="A36D49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99503" autoAdjust="0"/>
  </p:normalViewPr>
  <p:slideViewPr>
    <p:cSldViewPr snapToGrid="0">
      <p:cViewPr>
        <p:scale>
          <a:sx n="66" d="100"/>
          <a:sy n="66" d="100"/>
        </p:scale>
        <p:origin x="701" y="-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3737900263575"/>
          <c:y val="0.14975443584980097"/>
          <c:w val="0.8005772049676334"/>
          <c:h val="0.69972001249093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17.399999999999999</c:v>
                </c:pt>
                <c:pt idx="1">
                  <c:v>17.899999999999999</c:v>
                </c:pt>
                <c:pt idx="2">
                  <c:v>21.8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24-40B2-96B3-A91E56B754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89431552"/>
        <c:axId val="210396288"/>
      </c:barChart>
      <c:catAx>
        <c:axId val="68943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396288"/>
        <c:crosses val="autoZero"/>
        <c:auto val="1"/>
        <c:lblAlgn val="ctr"/>
        <c:lblOffset val="100"/>
        <c:noMultiLvlLbl val="0"/>
      </c:catAx>
      <c:valAx>
        <c:axId val="210396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943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3737900263575"/>
          <c:y val="0.14975443584980097"/>
          <c:w val="0.8005772049676334"/>
          <c:h val="0.69972001249093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2015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</c:v>
                </c:pt>
                <c:pt idx="1">
                  <c:v>1.8</c:v>
                </c:pt>
                <c:pt idx="2">
                  <c:v>5.8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73-4D97-8E3C-A16C237A44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8995840"/>
        <c:axId val="210402048"/>
      </c:barChart>
      <c:catAx>
        <c:axId val="72899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402048"/>
        <c:crosses val="autoZero"/>
        <c:auto val="1"/>
        <c:lblAlgn val="ctr"/>
        <c:lblOffset val="100"/>
        <c:noMultiLvlLbl val="0"/>
      </c:catAx>
      <c:valAx>
        <c:axId val="210402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899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09968606865321E-2"/>
          <c:y val="0.11341832722010606"/>
          <c:w val="0.87247259533734745"/>
          <c:h val="0.73605608782701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2015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</c:v>
                </c:pt>
                <c:pt idx="1">
                  <c:v>1.8</c:v>
                </c:pt>
                <c:pt idx="2">
                  <c:v>5.8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73-4D97-8E3C-A16C237A44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3419648"/>
        <c:axId val="712771840"/>
      </c:barChart>
      <c:catAx>
        <c:axId val="72341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771840"/>
        <c:crosses val="autoZero"/>
        <c:auto val="1"/>
        <c:lblAlgn val="ctr"/>
        <c:lblOffset val="100"/>
        <c:noMultiLvlLbl val="0"/>
      </c:catAx>
      <c:valAx>
        <c:axId val="712771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341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7FB85E-B207-460A-8D1B-4791A14C4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883498A-F725-4FF2-8103-4DE3AA9D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2580D0-91C1-4C8D-A86B-7F05C201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2FACC6-D07B-4BCD-A5DA-D591F19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5E2B89-3543-4532-AB5A-69E43D34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C2CD79-685B-49D2-9CA2-0E65C2B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54E275-C887-4AE4-960B-9C2CAECB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686183-81C0-4B95-88AA-09F6D2BA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A0D344-57EA-4074-A9E0-EA829D74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3D20D9-54A9-4795-80B8-29A6710B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4E90E62-D9B5-4C1B-9D40-91CF44BD5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996C8D-D635-416B-98D2-4E1B271A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C380C3-81A6-4BE0-9782-7C5C2869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36B938-3E2D-4ED7-9663-637C604B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B1479A-9F9C-4E52-8291-9C00C1FC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6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3C660D-EB84-4A32-86E7-F189D096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EC61F2-E6B9-4D28-8A5A-2903C791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401518-821D-4E20-BC18-9EFC37BF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F8BC65-7C6A-425B-BEBA-81B69C0A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B7AF45-1D30-4EEC-BEE3-83036EF2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06913F-ED37-479E-95BE-A27CEEC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A6D26B-C27F-43DE-B36C-2A392F27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634CFB-E888-4DB2-9D48-9FD1D2C3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048A38-7ABA-4188-949E-C7CB7247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476949-4118-40B3-A8CA-D1CCF4AA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E38BBF-A50C-4D83-A0D4-643F2791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16D4E9-D7B4-4CC9-A8BC-61293EE16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32C8DF-1E17-4FBE-B4E3-E5038D93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1BA264-55AA-4B1A-A2F4-1F21C8D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969595-4926-4BE2-BF34-646C59FB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2CACFC-E4F5-4FB9-8CF4-E6D463E6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C2E56C-4BA7-48C7-AB9C-92CC3A10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3E2FF4-9598-47B5-BB95-7E481ED9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CB70154-03CE-423A-AEA0-EE373CC8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9D66362-ED21-4D62-BC46-6FDE8B88D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7693F95-8FD5-4B7F-98C4-031FCB36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4A4C5E6-BDA2-44E7-909C-FC267A49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869A4F5-D405-4425-9074-2BE45D7F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DC69A0-AACA-4F08-8A66-2CD062D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C510BE-794B-4449-B45C-D9A3DFA6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7809796-F6C3-4D0F-B649-843996CA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8F182A6-B1A0-481B-84AF-5B4C5402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607613D-E8D3-411F-9F6B-783FD890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9F44BF5-FB13-4FBE-85F2-83352F8F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9308414-8C4F-4AF3-8839-2E8C6805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37D40B2-A5B6-4BEB-9DED-8393ED35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579559-B7E7-4568-BD62-81B3AE32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147286-4F83-4904-BED8-AFC532F8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C8BB35A-47F9-4696-A453-02026B690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6E03DD-F19E-403F-8CD9-B5F1FDB7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DDBD11-010F-4D86-8A0D-66D757FE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A0A8FD-36FF-470D-9B93-A513990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935779-3EDB-4A9F-9155-D3EEFC44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71BBD15-46E4-4447-8C8A-C4B9E43D0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190DAFB-034C-470F-A9E7-58FEC6BC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0A3ED1-E5C6-4C36-BB90-BF62D081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B39BE8-7FD8-414D-8673-1D8C32A2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A441504-A7CF-4171-9385-E273707D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9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BDE7FB6-BE84-4C50-8096-91716CC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DA5487-91EE-4B89-AFDE-45C8E18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D86560-B501-4565-8CDC-25E81236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7644E7-57D1-4A51-82B9-2478A1DF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14298D-84E1-423F-8EB7-C4516332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4AFAA40-DF3D-4173-B13A-ED3D97C0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76555"/>
              </p:ext>
            </p:extLst>
          </p:nvPr>
        </p:nvGraphicFramePr>
        <p:xfrm>
          <a:off x="396240" y="770467"/>
          <a:ext cx="8481060" cy="300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530">
                  <a:extLst>
                    <a:ext uri="{9D8B030D-6E8A-4147-A177-3AD203B41FA5}">
                      <a16:colId xmlns:a16="http://schemas.microsoft.com/office/drawing/2014/main" xmlns="" val="1663002552"/>
                    </a:ext>
                  </a:extLst>
                </a:gridCol>
                <a:gridCol w="4240530">
                  <a:extLst>
                    <a:ext uri="{9D8B030D-6E8A-4147-A177-3AD203B41FA5}">
                      <a16:colId xmlns:a16="http://schemas.microsoft.com/office/drawing/2014/main" xmlns="" val="1642705155"/>
                    </a:ext>
                  </a:extLst>
                </a:gridCol>
              </a:tblGrid>
              <a:tr h="3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반려동물 보유가구 비중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반려동물 시장규모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019557"/>
                  </a:ext>
                </a:extLst>
              </a:tr>
              <a:tr h="26428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854072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42DADDA8-0295-4A53-8BE7-9B5BB5EFB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938379"/>
              </p:ext>
            </p:extLst>
          </p:nvPr>
        </p:nvGraphicFramePr>
        <p:xfrm>
          <a:off x="524270" y="1286662"/>
          <a:ext cx="3971530" cy="22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573E6D-7640-4875-90D1-F4DA9794C625}"/>
              </a:ext>
            </a:extLst>
          </p:cNvPr>
          <p:cNvSpPr txBox="1"/>
          <p:nvPr/>
        </p:nvSpPr>
        <p:spPr>
          <a:xfrm>
            <a:off x="536970" y="1231900"/>
            <a:ext cx="415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(%)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xmlns="" id="{001E7867-C78F-44C1-A3F6-F8A7F69D0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678935"/>
              </p:ext>
            </p:extLst>
          </p:nvPr>
        </p:nvGraphicFramePr>
        <p:xfrm>
          <a:off x="4753370" y="1286662"/>
          <a:ext cx="3971530" cy="22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24692E-C871-4E9A-9D29-88945B718404}"/>
              </a:ext>
            </a:extLst>
          </p:cNvPr>
          <p:cNvSpPr txBox="1"/>
          <p:nvPr/>
        </p:nvSpPr>
        <p:spPr>
          <a:xfrm>
            <a:off x="4766070" y="1231900"/>
            <a:ext cx="51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조원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BF1BDD-F1A9-4A40-B8DE-AC6C74DF64B3}"/>
              </a:ext>
            </a:extLst>
          </p:cNvPr>
          <p:cNvSpPr txBox="1"/>
          <p:nvPr/>
        </p:nvSpPr>
        <p:spPr>
          <a:xfrm>
            <a:off x="396240" y="3804509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</a:t>
            </a:r>
            <a:r>
              <a:rPr lang="en-US" altLang="ko-KR" sz="1200" dirty="0"/>
              <a:t>:</a:t>
            </a:r>
            <a:r>
              <a:rPr lang="ko-KR" altLang="en-US" sz="1200" dirty="0"/>
              <a:t>농림축산식품부 보도자료</a:t>
            </a:r>
            <a:r>
              <a:rPr lang="en-US" altLang="ko-KR" sz="1200" dirty="0"/>
              <a:t>(2016.7).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DE50BE-F5E8-462A-908D-E477E2120972}"/>
              </a:ext>
            </a:extLst>
          </p:cNvPr>
          <p:cNvSpPr txBox="1"/>
          <p:nvPr/>
        </p:nvSpPr>
        <p:spPr>
          <a:xfrm>
            <a:off x="396240" y="330200"/>
            <a:ext cx="848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반려동물 보유가구 및 시장규모 추이</a:t>
            </a:r>
          </a:p>
        </p:txBody>
      </p:sp>
    </p:spTree>
    <p:extLst>
      <p:ext uri="{BB962C8B-B14F-4D97-AF65-F5344CB8AC3E}">
        <p14:creationId xmlns:p14="http://schemas.microsoft.com/office/powerpoint/2010/main" val="29443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F9BF5DF-A826-4244-A027-34DCEBB28B99}"/>
              </a:ext>
            </a:extLst>
          </p:cNvPr>
          <p:cNvSpPr/>
          <p:nvPr/>
        </p:nvSpPr>
        <p:spPr>
          <a:xfrm>
            <a:off x="1127414" y="5129732"/>
            <a:ext cx="7054273" cy="12213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CFD8A53-2A47-4F80-AC33-AD4DE8B82376}"/>
              </a:ext>
            </a:extLst>
          </p:cNvPr>
          <p:cNvSpPr/>
          <p:nvPr/>
        </p:nvSpPr>
        <p:spPr>
          <a:xfrm>
            <a:off x="2881747" y="5194089"/>
            <a:ext cx="5233554" cy="1092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7F258AA-762C-44A8-B439-24B5562F2282}"/>
              </a:ext>
            </a:extLst>
          </p:cNvPr>
          <p:cNvSpPr/>
          <p:nvPr/>
        </p:nvSpPr>
        <p:spPr>
          <a:xfrm>
            <a:off x="1127414" y="5157268"/>
            <a:ext cx="1735021" cy="11938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Layer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D60C236-FA74-4BB2-970D-D50F5F0D5B08}"/>
              </a:ext>
            </a:extLst>
          </p:cNvPr>
          <p:cNvGrpSpPr/>
          <p:nvPr/>
        </p:nvGrpSpPr>
        <p:grpSpPr>
          <a:xfrm>
            <a:off x="1226032" y="286499"/>
            <a:ext cx="7054273" cy="3051788"/>
            <a:chOff x="1108102" y="245675"/>
            <a:chExt cx="7054273" cy="12213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FB7BFEC-5067-4A9C-992E-D00F7B28A2CF}"/>
                </a:ext>
              </a:extLst>
            </p:cNvPr>
            <p:cNvSpPr/>
            <p:nvPr/>
          </p:nvSpPr>
          <p:spPr>
            <a:xfrm>
              <a:off x="1108102" y="245675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A48C91CB-7E54-4480-8311-E947D384F1D2}"/>
                </a:ext>
              </a:extLst>
            </p:cNvPr>
            <p:cNvSpPr/>
            <p:nvPr/>
          </p:nvSpPr>
          <p:spPr>
            <a:xfrm>
              <a:off x="2862435" y="268081"/>
              <a:ext cx="5233554" cy="11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179ED94C-0E36-4FB6-8C0D-5D645BA407B8}"/>
                </a:ext>
              </a:extLst>
            </p:cNvPr>
            <p:cNvSpPr/>
            <p:nvPr/>
          </p:nvSpPr>
          <p:spPr>
            <a:xfrm>
              <a:off x="1108102" y="273211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Component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Layer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0F0E79A-BEAE-49D9-8260-91556066710B}"/>
              </a:ext>
            </a:extLst>
          </p:cNvPr>
          <p:cNvGrpSpPr/>
          <p:nvPr/>
        </p:nvGrpSpPr>
        <p:grpSpPr>
          <a:xfrm>
            <a:off x="4659746" y="1293386"/>
            <a:ext cx="4548909" cy="975682"/>
            <a:chOff x="1127414" y="5129732"/>
            <a:chExt cx="7054273" cy="122133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FC703EF-F55B-4E90-A683-3F9DF3A5CB20}"/>
                </a:ext>
              </a:extLst>
            </p:cNvPr>
            <p:cNvSpPr/>
            <p:nvPr/>
          </p:nvSpPr>
          <p:spPr>
            <a:xfrm>
              <a:off x="1127414" y="5129732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805ECAE-3BF6-4D62-878B-021CDDF462FE}"/>
                </a:ext>
              </a:extLst>
            </p:cNvPr>
            <p:cNvSpPr/>
            <p:nvPr/>
          </p:nvSpPr>
          <p:spPr>
            <a:xfrm>
              <a:off x="2881747" y="5194089"/>
              <a:ext cx="5233554" cy="109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0023179D-2E4E-4C20-8211-51482F87FB52}"/>
                </a:ext>
              </a:extLst>
            </p:cNvPr>
            <p:cNvSpPr/>
            <p:nvPr/>
          </p:nvSpPr>
          <p:spPr>
            <a:xfrm>
              <a:off x="1127414" y="5157268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Layer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3EF5BAF-EA0B-43B9-B311-27BA28762B35}"/>
              </a:ext>
            </a:extLst>
          </p:cNvPr>
          <p:cNvSpPr/>
          <p:nvPr/>
        </p:nvSpPr>
        <p:spPr>
          <a:xfrm>
            <a:off x="2874971" y="3346657"/>
            <a:ext cx="3397223" cy="1711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C84308C-6588-44AD-B1B5-BD171D570266}"/>
              </a:ext>
            </a:extLst>
          </p:cNvPr>
          <p:cNvSpPr/>
          <p:nvPr/>
        </p:nvSpPr>
        <p:spPr>
          <a:xfrm>
            <a:off x="1736192" y="3354120"/>
            <a:ext cx="1126243" cy="17366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Layer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F275B02-F033-4605-92F2-0B3CEC673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0" t="27008" r="23997" b="25282"/>
          <a:stretch/>
        </p:blipFill>
        <p:spPr>
          <a:xfrm>
            <a:off x="6643688" y="2308036"/>
            <a:ext cx="1109662" cy="9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6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xmlns="" id="{F9C07EDA-00D4-444A-A82E-A0088B6DEB4B}"/>
              </a:ext>
            </a:extLst>
          </p:cNvPr>
          <p:cNvCxnSpPr>
            <a:cxnSpLocks/>
          </p:cNvCxnSpPr>
          <p:nvPr/>
        </p:nvCxnSpPr>
        <p:spPr>
          <a:xfrm>
            <a:off x="7975762" y="7873998"/>
            <a:ext cx="6021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xmlns="" id="{4F6A845F-5BE9-471B-A05F-C0C528877B4C}"/>
              </a:ext>
            </a:extLst>
          </p:cNvPr>
          <p:cNvCxnSpPr>
            <a:cxnSpLocks/>
          </p:cNvCxnSpPr>
          <p:nvPr/>
        </p:nvCxnSpPr>
        <p:spPr>
          <a:xfrm>
            <a:off x="3665516" y="7855857"/>
            <a:ext cx="3528785" cy="7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그림 267">
            <a:extLst>
              <a:ext uri="{FF2B5EF4-FFF2-40B4-BE49-F238E27FC236}">
                <a16:creationId xmlns:a16="http://schemas.microsoft.com/office/drawing/2014/main" xmlns="" id="{E5C2F53A-421A-45BE-AF83-A4F5FDE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7" t="17894" r="15399" b="18865"/>
          <a:stretch/>
        </p:blipFill>
        <p:spPr>
          <a:xfrm>
            <a:off x="658537" y="5272793"/>
            <a:ext cx="1898833" cy="1782102"/>
          </a:xfrm>
          <a:prstGeom prst="rect">
            <a:avLst/>
          </a:prstGeom>
        </p:spPr>
      </p:pic>
      <p:sp>
        <p:nvSpPr>
          <p:cNvPr id="22" name="평행 사변형 21">
            <a:extLst>
              <a:ext uri="{FF2B5EF4-FFF2-40B4-BE49-F238E27FC236}">
                <a16:creationId xmlns:a16="http://schemas.microsoft.com/office/drawing/2014/main" xmlns="" id="{5C7779AD-CEBC-47E9-A51D-0F2E390288AA}"/>
              </a:ext>
            </a:extLst>
          </p:cNvPr>
          <p:cNvSpPr/>
          <p:nvPr/>
        </p:nvSpPr>
        <p:spPr>
          <a:xfrm>
            <a:off x="1627414" y="2579914"/>
            <a:ext cx="2590800" cy="1473200"/>
          </a:xfrm>
          <a:prstGeom prst="parallelogram">
            <a:avLst>
              <a:gd name="adj" fmla="val 81897"/>
            </a:avLst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2C2EFAAC-8170-412B-8F19-A34491D8A4C4}"/>
              </a:ext>
            </a:extLst>
          </p:cNvPr>
          <p:cNvSpPr/>
          <p:nvPr/>
        </p:nvSpPr>
        <p:spPr>
          <a:xfrm>
            <a:off x="268514" y="2579914"/>
            <a:ext cx="2476500" cy="1473200"/>
          </a:xfrm>
          <a:prstGeom prst="parallelogram">
            <a:avLst>
              <a:gd name="adj" fmla="val 8189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916459D5-72E4-4D68-AD8E-7A04FF0D2FF2}"/>
              </a:ext>
            </a:extLst>
          </p:cNvPr>
          <p:cNvCxnSpPr>
            <a:stCxn id="23" idx="3"/>
          </p:cNvCxnSpPr>
          <p:nvPr/>
        </p:nvCxnSpPr>
        <p:spPr>
          <a:xfrm flipH="1">
            <a:off x="2935514" y="2840264"/>
            <a:ext cx="847725" cy="9064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9C6D8006-B725-450D-8E77-61E79D36954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2049689" y="2845026"/>
            <a:ext cx="927100" cy="901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DE6D8C5F-FA2C-4B72-A93E-3FD09B6339A1}"/>
              </a:ext>
            </a:extLst>
          </p:cNvPr>
          <p:cNvCxnSpPr>
            <a:stCxn id="27" idx="4"/>
            <a:endCxn id="28" idx="2"/>
          </p:cNvCxnSpPr>
          <p:nvPr/>
        </p:nvCxnSpPr>
        <p:spPr>
          <a:xfrm>
            <a:off x="2217964" y="3892776"/>
            <a:ext cx="5492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14B60EA2-CACD-4EDB-8E8A-F745BFCC14B1}"/>
              </a:ext>
            </a:extLst>
          </p:cNvPr>
          <p:cNvCxnSpPr>
            <a:stCxn id="26" idx="4"/>
            <a:endCxn id="23" idx="2"/>
          </p:cNvCxnSpPr>
          <p:nvPr/>
        </p:nvCxnSpPr>
        <p:spPr>
          <a:xfrm flipV="1">
            <a:off x="3145064" y="2694214"/>
            <a:ext cx="469900" cy="47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CD8C45D2-9418-4B14-9E00-45EC70C342DB}"/>
              </a:ext>
            </a:extLst>
          </p:cNvPr>
          <p:cNvCxnSpPr>
            <a:cxnSpLocks/>
            <a:stCxn id="24" idx="4"/>
            <a:endCxn id="25" idx="2"/>
          </p:cNvCxnSpPr>
          <p:nvPr/>
        </p:nvCxnSpPr>
        <p:spPr>
          <a:xfrm flipV="1">
            <a:off x="2567792" y="3294289"/>
            <a:ext cx="656647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FBCFD437-B960-455E-A49F-38340A7C259D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H="1">
            <a:off x="2935514" y="2845026"/>
            <a:ext cx="41275" cy="901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84DEA9E2-A0BA-44E1-A85E-418B4FE4AC4D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H="1">
            <a:off x="2049689" y="2840264"/>
            <a:ext cx="1733550" cy="9064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20AC37AA-8B3A-4472-B2AD-D2F3B61CAC6B}"/>
              </a:ext>
            </a:extLst>
          </p:cNvPr>
          <p:cNvSpPr/>
          <p:nvPr/>
        </p:nvSpPr>
        <p:spPr>
          <a:xfrm>
            <a:off x="3614964" y="2548164"/>
            <a:ext cx="336550" cy="2921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xmlns="" id="{F06CA419-B297-4152-AAA0-ED207EC74956}"/>
              </a:ext>
            </a:extLst>
          </p:cNvPr>
          <p:cNvSpPr/>
          <p:nvPr/>
        </p:nvSpPr>
        <p:spPr>
          <a:xfrm>
            <a:off x="2261837" y="3161517"/>
            <a:ext cx="305955" cy="2655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xmlns="" id="{7D84B635-363A-4267-A758-F10729C070D6}"/>
              </a:ext>
            </a:extLst>
          </p:cNvPr>
          <p:cNvSpPr/>
          <p:nvPr/>
        </p:nvSpPr>
        <p:spPr>
          <a:xfrm>
            <a:off x="3224439" y="3148239"/>
            <a:ext cx="336550" cy="2921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xmlns="" id="{F1529FE0-104F-4162-B06B-36EF49CEE3F9}"/>
              </a:ext>
            </a:extLst>
          </p:cNvPr>
          <p:cNvSpPr/>
          <p:nvPr/>
        </p:nvSpPr>
        <p:spPr>
          <a:xfrm>
            <a:off x="2808514" y="2552926"/>
            <a:ext cx="336550" cy="2921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xmlns="" id="{8BBF20F2-A31D-4B42-9B32-F8EBFAD86015}"/>
              </a:ext>
            </a:extLst>
          </p:cNvPr>
          <p:cNvSpPr/>
          <p:nvPr/>
        </p:nvSpPr>
        <p:spPr>
          <a:xfrm>
            <a:off x="1881414" y="3746726"/>
            <a:ext cx="336550" cy="2921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xmlns="" id="{8D383407-8B99-4F13-A2E0-D409F7B1AE29}"/>
              </a:ext>
            </a:extLst>
          </p:cNvPr>
          <p:cNvSpPr/>
          <p:nvPr/>
        </p:nvSpPr>
        <p:spPr>
          <a:xfrm>
            <a:off x="2767239" y="3746726"/>
            <a:ext cx="336550" cy="2921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xmlns="" id="{60A2E4AC-58DF-4A2E-A991-68CBA1423C6D}"/>
              </a:ext>
            </a:extLst>
          </p:cNvPr>
          <p:cNvSpPr/>
          <p:nvPr/>
        </p:nvSpPr>
        <p:spPr>
          <a:xfrm>
            <a:off x="319314" y="1436914"/>
            <a:ext cx="3937000" cy="1473200"/>
          </a:xfrm>
          <a:prstGeom prst="parallelogram">
            <a:avLst>
              <a:gd name="adj" fmla="val 81897"/>
            </a:avLst>
          </a:prstGeom>
          <a:solidFill>
            <a:srgbClr val="843C0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90F872D-C7D9-485F-B1EE-9641C8C3C771}"/>
              </a:ext>
            </a:extLst>
          </p:cNvPr>
          <p:cNvGrpSpPr/>
          <p:nvPr/>
        </p:nvGrpSpPr>
        <p:grpSpPr>
          <a:xfrm>
            <a:off x="306614" y="306614"/>
            <a:ext cx="3949700" cy="1460500"/>
            <a:chOff x="939800" y="508000"/>
            <a:chExt cx="3949700" cy="1460500"/>
          </a:xfrm>
          <a:solidFill>
            <a:srgbClr val="C55A11">
              <a:alpha val="30196"/>
            </a:srgbClr>
          </a:solidFill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xmlns="" id="{4C07DEDC-396D-4463-B4F4-A55FDFEA6824}"/>
                </a:ext>
              </a:extLst>
            </p:cNvPr>
            <p:cNvSpPr/>
            <p:nvPr/>
          </p:nvSpPr>
          <p:spPr>
            <a:xfrm>
              <a:off x="3873500" y="5080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xmlns="" id="{4284B661-0244-4893-B254-57B54F0D2AF5}"/>
                </a:ext>
              </a:extLst>
            </p:cNvPr>
            <p:cNvSpPr/>
            <p:nvPr/>
          </p:nvSpPr>
          <p:spPr>
            <a:xfrm>
              <a:off x="3479800" y="100965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xmlns="" id="{FDAC2C1E-6DF6-4545-8ACF-71C3DB516E0B}"/>
                </a:ext>
              </a:extLst>
            </p:cNvPr>
            <p:cNvSpPr/>
            <p:nvPr/>
          </p:nvSpPr>
          <p:spPr>
            <a:xfrm>
              <a:off x="3073400" y="15113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xmlns="" id="{E9A738DC-2B3C-4D70-A0D1-27176F439DAB}"/>
                </a:ext>
              </a:extLst>
            </p:cNvPr>
            <p:cNvSpPr/>
            <p:nvPr/>
          </p:nvSpPr>
          <p:spPr>
            <a:xfrm>
              <a:off x="3175000" y="5080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xmlns="" id="{B8F0990A-E82D-4FA9-8576-6F27567BA64F}"/>
                </a:ext>
              </a:extLst>
            </p:cNvPr>
            <p:cNvSpPr/>
            <p:nvPr/>
          </p:nvSpPr>
          <p:spPr>
            <a:xfrm>
              <a:off x="2476500" y="5080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xmlns="" id="{199AF32B-548A-431B-9F60-4BCADD6E77FD}"/>
                </a:ext>
              </a:extLst>
            </p:cNvPr>
            <p:cNvSpPr/>
            <p:nvPr/>
          </p:nvSpPr>
          <p:spPr>
            <a:xfrm>
              <a:off x="1758950" y="5080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xmlns="" id="{034789C1-1B7C-4606-B25B-E89FAD49EE05}"/>
                </a:ext>
              </a:extLst>
            </p:cNvPr>
            <p:cNvSpPr/>
            <p:nvPr/>
          </p:nvSpPr>
          <p:spPr>
            <a:xfrm>
              <a:off x="2768600" y="100965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xmlns="" id="{FE888563-6C17-454C-A412-C4D4AF51FF81}"/>
                </a:ext>
              </a:extLst>
            </p:cNvPr>
            <p:cNvSpPr/>
            <p:nvPr/>
          </p:nvSpPr>
          <p:spPr>
            <a:xfrm>
              <a:off x="2057400" y="100965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xmlns="" id="{B60DE213-A2CD-497D-8D8A-7695F7BEFDBA}"/>
                </a:ext>
              </a:extLst>
            </p:cNvPr>
            <p:cNvSpPr/>
            <p:nvPr/>
          </p:nvSpPr>
          <p:spPr>
            <a:xfrm>
              <a:off x="1346200" y="100965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xmlns="" id="{3F45BE2F-7E01-4D0F-86E9-BF96E4629CBB}"/>
                </a:ext>
              </a:extLst>
            </p:cNvPr>
            <p:cNvSpPr/>
            <p:nvPr/>
          </p:nvSpPr>
          <p:spPr>
            <a:xfrm>
              <a:off x="2362200" y="15113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xmlns="" id="{C782F154-476F-4291-AF5C-A42F5E67CFF0}"/>
                </a:ext>
              </a:extLst>
            </p:cNvPr>
            <p:cNvSpPr/>
            <p:nvPr/>
          </p:nvSpPr>
          <p:spPr>
            <a:xfrm>
              <a:off x="1651000" y="15113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xmlns="" id="{F8B069D1-7B0B-408A-93FB-0689DDBC875A}"/>
                </a:ext>
              </a:extLst>
            </p:cNvPr>
            <p:cNvSpPr/>
            <p:nvPr/>
          </p:nvSpPr>
          <p:spPr>
            <a:xfrm>
              <a:off x="939800" y="1511300"/>
              <a:ext cx="1016000" cy="457200"/>
            </a:xfrm>
            <a:prstGeom prst="parallelogram">
              <a:avLst>
                <a:gd name="adj" fmla="val 80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D2BB71A7-224E-4EFA-AD36-4D901E2E1837}"/>
              </a:ext>
            </a:extLst>
          </p:cNvPr>
          <p:cNvSpPr/>
          <p:nvPr/>
        </p:nvSpPr>
        <p:spPr>
          <a:xfrm>
            <a:off x="1480954" y="2620103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65B590C9-8D76-4964-9A5B-209ABEE7120C}"/>
              </a:ext>
            </a:extLst>
          </p:cNvPr>
          <p:cNvSpPr/>
          <p:nvPr/>
        </p:nvSpPr>
        <p:spPr>
          <a:xfrm>
            <a:off x="2245453" y="2653967"/>
            <a:ext cx="84723" cy="93195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589FDF8E-6DF6-422C-AFEB-BE70C3A1AD84}"/>
              </a:ext>
            </a:extLst>
          </p:cNvPr>
          <p:cNvSpPr/>
          <p:nvPr/>
        </p:nvSpPr>
        <p:spPr>
          <a:xfrm>
            <a:off x="1366654" y="3444015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12C55DB9-4218-4B84-AAAB-D44D34874884}"/>
              </a:ext>
            </a:extLst>
          </p:cNvPr>
          <p:cNvSpPr/>
          <p:nvPr/>
        </p:nvSpPr>
        <p:spPr>
          <a:xfrm>
            <a:off x="884054" y="3341622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AF122D86-43FC-4665-81FB-8AED87BFA74A}"/>
              </a:ext>
            </a:extLst>
          </p:cNvPr>
          <p:cNvSpPr/>
          <p:nvPr/>
        </p:nvSpPr>
        <p:spPr>
          <a:xfrm>
            <a:off x="1404754" y="3786915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A415364D-CD59-419B-B634-02A62F553CF9}"/>
              </a:ext>
            </a:extLst>
          </p:cNvPr>
          <p:cNvSpPr/>
          <p:nvPr/>
        </p:nvSpPr>
        <p:spPr>
          <a:xfrm>
            <a:off x="1265054" y="3077303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50863FFE-CB27-40BC-B0F0-C6AE6E8AB0B9}"/>
              </a:ext>
            </a:extLst>
          </p:cNvPr>
          <p:cNvSpPr/>
          <p:nvPr/>
        </p:nvSpPr>
        <p:spPr>
          <a:xfrm>
            <a:off x="1607954" y="2899503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C93CB6EF-CC7B-4E97-8FF4-EC17FBF59369}"/>
              </a:ext>
            </a:extLst>
          </p:cNvPr>
          <p:cNvSpPr/>
          <p:nvPr/>
        </p:nvSpPr>
        <p:spPr>
          <a:xfrm>
            <a:off x="1833379" y="3069762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F9829D43-2450-4452-A50F-709C918FEF73}"/>
              </a:ext>
            </a:extLst>
          </p:cNvPr>
          <p:cNvSpPr/>
          <p:nvPr/>
        </p:nvSpPr>
        <p:spPr>
          <a:xfrm>
            <a:off x="726215" y="3759016"/>
            <a:ext cx="84723" cy="77021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E1152F1B-C29E-4FD0-B2DF-23A77C95D258}"/>
              </a:ext>
            </a:extLst>
          </p:cNvPr>
          <p:cNvSpPr/>
          <p:nvPr/>
        </p:nvSpPr>
        <p:spPr>
          <a:xfrm>
            <a:off x="2077854" y="2852554"/>
            <a:ext cx="77021" cy="77021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7002312E-554F-49EE-8DC1-916DBF2D4E0A}"/>
              </a:ext>
            </a:extLst>
          </p:cNvPr>
          <p:cNvSpPr/>
          <p:nvPr/>
        </p:nvSpPr>
        <p:spPr>
          <a:xfrm>
            <a:off x="1696854" y="3356703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EBA405B2-BD17-4CD7-95C2-812F098EDDEA}"/>
              </a:ext>
            </a:extLst>
          </p:cNvPr>
          <p:cNvSpPr/>
          <p:nvPr/>
        </p:nvSpPr>
        <p:spPr>
          <a:xfrm>
            <a:off x="1061854" y="3841089"/>
            <a:ext cx="77021" cy="84723"/>
          </a:xfrm>
          <a:prstGeom prst="ellipse">
            <a:avLst/>
          </a:prstGeom>
          <a:solidFill>
            <a:srgbClr val="C55A11"/>
          </a:solidFill>
          <a:ln>
            <a:solidFill>
              <a:srgbClr val="843C0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5B6AB7AB-5FD0-435E-A051-DCD19E148E20}"/>
              </a:ext>
            </a:extLst>
          </p:cNvPr>
          <p:cNvCxnSpPr>
            <a:cxnSpLocks/>
            <a:stCxn id="119" idx="5"/>
            <a:endCxn id="120" idx="3"/>
          </p:cNvCxnSpPr>
          <p:nvPr/>
        </p:nvCxnSpPr>
        <p:spPr>
          <a:xfrm>
            <a:off x="1546696" y="2692419"/>
            <a:ext cx="711164" cy="410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DE5138DD-E794-4A66-AF22-B80015F9023F}"/>
              </a:ext>
            </a:extLst>
          </p:cNvPr>
          <p:cNvCxnSpPr>
            <a:endCxn id="130" idx="7"/>
          </p:cNvCxnSpPr>
          <p:nvPr/>
        </p:nvCxnSpPr>
        <p:spPr>
          <a:xfrm flipH="1">
            <a:off x="2143596" y="2730829"/>
            <a:ext cx="79632" cy="133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A2C5F0-8E0D-4514-870F-466997CCEFC7}"/>
              </a:ext>
            </a:extLst>
          </p:cNvPr>
          <p:cNvCxnSpPr>
            <a:stCxn id="127" idx="3"/>
            <a:endCxn id="128" idx="1"/>
          </p:cNvCxnSpPr>
          <p:nvPr/>
        </p:nvCxnSpPr>
        <p:spPr>
          <a:xfrm>
            <a:off x="1619233" y="2971819"/>
            <a:ext cx="225425" cy="1103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F2422B04-B173-4FA2-8CD2-7984928619DF}"/>
              </a:ext>
            </a:extLst>
          </p:cNvPr>
          <p:cNvCxnSpPr>
            <a:stCxn id="119" idx="5"/>
            <a:endCxn id="127" idx="3"/>
          </p:cNvCxnSpPr>
          <p:nvPr/>
        </p:nvCxnSpPr>
        <p:spPr>
          <a:xfrm>
            <a:off x="1546696" y="2692419"/>
            <a:ext cx="72537" cy="27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xmlns="" id="{D0BD63E1-159A-4CC0-A656-7BCC14AF9003}"/>
              </a:ext>
            </a:extLst>
          </p:cNvPr>
          <p:cNvCxnSpPr>
            <a:cxnSpLocks/>
            <a:stCxn id="130" idx="6"/>
            <a:endCxn id="128" idx="7"/>
          </p:cNvCxnSpPr>
          <p:nvPr/>
        </p:nvCxnSpPr>
        <p:spPr>
          <a:xfrm flipH="1">
            <a:off x="1899121" y="2891065"/>
            <a:ext cx="255754" cy="1911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486856B3-6480-42D5-85BF-BE57BAF3803C}"/>
              </a:ext>
            </a:extLst>
          </p:cNvPr>
          <p:cNvCxnSpPr>
            <a:stCxn id="120" idx="3"/>
            <a:endCxn id="127" idx="6"/>
          </p:cNvCxnSpPr>
          <p:nvPr/>
        </p:nvCxnSpPr>
        <p:spPr>
          <a:xfrm flipH="1">
            <a:off x="1684975" y="2733514"/>
            <a:ext cx="572885" cy="2083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DB98717A-936B-4CB6-9B23-01F23EF8B25E}"/>
              </a:ext>
            </a:extLst>
          </p:cNvPr>
          <p:cNvCxnSpPr>
            <a:stCxn id="119" idx="5"/>
            <a:endCxn id="130" idx="4"/>
          </p:cNvCxnSpPr>
          <p:nvPr/>
        </p:nvCxnSpPr>
        <p:spPr>
          <a:xfrm>
            <a:off x="1546696" y="2692419"/>
            <a:ext cx="569669" cy="2371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18BDF0D2-8C66-4C16-BABC-C855273B1FB4}"/>
              </a:ext>
            </a:extLst>
          </p:cNvPr>
          <p:cNvCxnSpPr>
            <a:stCxn id="119" idx="5"/>
            <a:endCxn id="128" idx="6"/>
          </p:cNvCxnSpPr>
          <p:nvPr/>
        </p:nvCxnSpPr>
        <p:spPr>
          <a:xfrm>
            <a:off x="1546696" y="2692419"/>
            <a:ext cx="363704" cy="4197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7F7B4A4E-3D1B-4E9A-A9BE-37D456D575CC}"/>
              </a:ext>
            </a:extLst>
          </p:cNvPr>
          <p:cNvCxnSpPr>
            <a:stCxn id="128" idx="1"/>
            <a:endCxn id="131" idx="7"/>
          </p:cNvCxnSpPr>
          <p:nvPr/>
        </p:nvCxnSpPr>
        <p:spPr>
          <a:xfrm flipH="1">
            <a:off x="1762596" y="3082169"/>
            <a:ext cx="82062" cy="2869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xmlns="" id="{4B65CB85-8CF5-4D0D-92E7-F09BE5D8A156}"/>
              </a:ext>
            </a:extLst>
          </p:cNvPr>
          <p:cNvCxnSpPr>
            <a:stCxn id="119" idx="4"/>
            <a:endCxn id="126" idx="7"/>
          </p:cNvCxnSpPr>
          <p:nvPr/>
        </p:nvCxnSpPr>
        <p:spPr>
          <a:xfrm flipH="1">
            <a:off x="1330796" y="2704826"/>
            <a:ext cx="188669" cy="3848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0EFB41FB-3DEA-40E0-A38E-374FCC9EFF0A}"/>
              </a:ext>
            </a:extLst>
          </p:cNvPr>
          <p:cNvCxnSpPr>
            <a:stCxn id="127" idx="3"/>
            <a:endCxn id="126" idx="7"/>
          </p:cNvCxnSpPr>
          <p:nvPr/>
        </p:nvCxnSpPr>
        <p:spPr>
          <a:xfrm flipH="1">
            <a:off x="1330796" y="2971819"/>
            <a:ext cx="288437" cy="1178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xmlns="" id="{E8EAFB4B-843F-460F-B848-A8E863496D24}"/>
              </a:ext>
            </a:extLst>
          </p:cNvPr>
          <p:cNvCxnSpPr>
            <a:stCxn id="126" idx="7"/>
            <a:endCxn id="131" idx="3"/>
          </p:cNvCxnSpPr>
          <p:nvPr/>
        </p:nvCxnSpPr>
        <p:spPr>
          <a:xfrm>
            <a:off x="1330796" y="3089710"/>
            <a:ext cx="377337" cy="339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FCC3E9EA-3B25-47A9-9742-F5297F7F5E37}"/>
              </a:ext>
            </a:extLst>
          </p:cNvPr>
          <p:cNvCxnSpPr>
            <a:stCxn id="128" idx="2"/>
            <a:endCxn id="126" idx="7"/>
          </p:cNvCxnSpPr>
          <p:nvPr/>
        </p:nvCxnSpPr>
        <p:spPr>
          <a:xfrm flipH="1" flipV="1">
            <a:off x="1330796" y="3089710"/>
            <a:ext cx="502583" cy="2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xmlns="" id="{C7779FB0-F0DA-4C19-9CCA-C353C9411778}"/>
              </a:ext>
            </a:extLst>
          </p:cNvPr>
          <p:cNvCxnSpPr>
            <a:stCxn id="127" idx="3"/>
            <a:endCxn id="131" idx="2"/>
          </p:cNvCxnSpPr>
          <p:nvPr/>
        </p:nvCxnSpPr>
        <p:spPr>
          <a:xfrm>
            <a:off x="1619233" y="2971819"/>
            <a:ext cx="77621" cy="4272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xmlns="" id="{DFC387D8-27C2-4098-91E4-39E85579AAF3}"/>
              </a:ext>
            </a:extLst>
          </p:cNvPr>
          <p:cNvCxnSpPr>
            <a:cxnSpLocks/>
            <a:stCxn id="126" idx="3"/>
            <a:endCxn id="124" idx="6"/>
          </p:cNvCxnSpPr>
          <p:nvPr/>
        </p:nvCxnSpPr>
        <p:spPr>
          <a:xfrm flipH="1">
            <a:off x="961075" y="3149619"/>
            <a:ext cx="315258" cy="2343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7D53CBBF-E9C1-4B08-8623-E2F41A27DA67}"/>
              </a:ext>
            </a:extLst>
          </p:cNvPr>
          <p:cNvCxnSpPr>
            <a:cxnSpLocks/>
            <a:stCxn id="119" idx="3"/>
            <a:endCxn id="124" idx="6"/>
          </p:cNvCxnSpPr>
          <p:nvPr/>
        </p:nvCxnSpPr>
        <p:spPr>
          <a:xfrm flipH="1">
            <a:off x="961075" y="2692419"/>
            <a:ext cx="531158" cy="691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xmlns="" id="{81EFC3CC-DA45-45E8-BD89-0ECAEEB2198B}"/>
              </a:ext>
            </a:extLst>
          </p:cNvPr>
          <p:cNvCxnSpPr>
            <a:endCxn id="121" idx="6"/>
          </p:cNvCxnSpPr>
          <p:nvPr/>
        </p:nvCxnSpPr>
        <p:spPr>
          <a:xfrm flipH="1">
            <a:off x="1443675" y="3426345"/>
            <a:ext cx="241300" cy="60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xmlns="" id="{61D0CEAB-F0C3-40DC-87F1-EB49519E4E5A}"/>
              </a:ext>
            </a:extLst>
          </p:cNvPr>
          <p:cNvCxnSpPr>
            <a:stCxn id="126" idx="5"/>
            <a:endCxn id="121" idx="0"/>
          </p:cNvCxnSpPr>
          <p:nvPr/>
        </p:nvCxnSpPr>
        <p:spPr>
          <a:xfrm>
            <a:off x="1330796" y="3149619"/>
            <a:ext cx="74369" cy="2943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C8E1FCF-4ECD-4482-949D-DDBDDEA9E7EE}"/>
              </a:ext>
            </a:extLst>
          </p:cNvPr>
          <p:cNvCxnSpPr>
            <a:stCxn id="127" idx="4"/>
            <a:endCxn id="121" idx="7"/>
          </p:cNvCxnSpPr>
          <p:nvPr/>
        </p:nvCxnSpPr>
        <p:spPr>
          <a:xfrm flipH="1">
            <a:off x="1432396" y="2984226"/>
            <a:ext cx="214069" cy="472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D9958345-4087-46D7-81C9-A357EB6E102F}"/>
              </a:ext>
            </a:extLst>
          </p:cNvPr>
          <p:cNvCxnSpPr>
            <a:stCxn id="124" idx="5"/>
            <a:endCxn id="121" idx="3"/>
          </p:cNvCxnSpPr>
          <p:nvPr/>
        </p:nvCxnSpPr>
        <p:spPr>
          <a:xfrm>
            <a:off x="949796" y="3413938"/>
            <a:ext cx="428137" cy="1023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xmlns="" id="{2E0BB472-6214-48D8-96CA-D1E104AC194F}"/>
              </a:ext>
            </a:extLst>
          </p:cNvPr>
          <p:cNvCxnSpPr>
            <a:stCxn id="126" idx="3"/>
            <a:endCxn id="132" idx="0"/>
          </p:cNvCxnSpPr>
          <p:nvPr/>
        </p:nvCxnSpPr>
        <p:spPr>
          <a:xfrm flipH="1">
            <a:off x="1100365" y="3149619"/>
            <a:ext cx="175968" cy="691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xmlns="" id="{82A6586F-6A3F-411B-B7F1-D5A2A64BB967}"/>
              </a:ext>
            </a:extLst>
          </p:cNvPr>
          <p:cNvCxnSpPr>
            <a:stCxn id="124" idx="5"/>
            <a:endCxn id="129" idx="0"/>
          </p:cNvCxnSpPr>
          <p:nvPr/>
        </p:nvCxnSpPr>
        <p:spPr>
          <a:xfrm flipH="1">
            <a:off x="768577" y="3413938"/>
            <a:ext cx="181219" cy="345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xmlns="" id="{25BAB77B-6D06-446B-B2E7-856FEF1BADC0}"/>
              </a:ext>
            </a:extLst>
          </p:cNvPr>
          <p:cNvCxnSpPr>
            <a:stCxn id="129" idx="6"/>
            <a:endCxn id="132" idx="2"/>
          </p:cNvCxnSpPr>
          <p:nvPr/>
        </p:nvCxnSpPr>
        <p:spPr>
          <a:xfrm>
            <a:off x="810938" y="3797527"/>
            <a:ext cx="250916" cy="859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xmlns="" id="{437F5BA3-DB5F-4D9D-B8AB-49FD3C4C8DF5}"/>
              </a:ext>
            </a:extLst>
          </p:cNvPr>
          <p:cNvCxnSpPr>
            <a:stCxn id="131" idx="6"/>
            <a:endCxn id="125" idx="7"/>
          </p:cNvCxnSpPr>
          <p:nvPr/>
        </p:nvCxnSpPr>
        <p:spPr>
          <a:xfrm flipH="1">
            <a:off x="1470496" y="3399065"/>
            <a:ext cx="303379" cy="4002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xmlns="" id="{932DDFEC-BA10-430C-8AE1-73C6EAB80F44}"/>
              </a:ext>
            </a:extLst>
          </p:cNvPr>
          <p:cNvCxnSpPr>
            <a:stCxn id="121" idx="4"/>
            <a:endCxn id="125" idx="7"/>
          </p:cNvCxnSpPr>
          <p:nvPr/>
        </p:nvCxnSpPr>
        <p:spPr>
          <a:xfrm>
            <a:off x="1405165" y="3528738"/>
            <a:ext cx="65331" cy="2705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xmlns="" id="{57537B5A-6C18-49DC-902C-1563B890A611}"/>
              </a:ext>
            </a:extLst>
          </p:cNvPr>
          <p:cNvCxnSpPr>
            <a:stCxn id="132" idx="6"/>
            <a:endCxn id="125" idx="5"/>
          </p:cNvCxnSpPr>
          <p:nvPr/>
        </p:nvCxnSpPr>
        <p:spPr>
          <a:xfrm flipV="1">
            <a:off x="1138875" y="3859231"/>
            <a:ext cx="331621" cy="242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xmlns="" id="{56BB5173-8DA9-423A-B339-AD1F739946BA}"/>
              </a:ext>
            </a:extLst>
          </p:cNvPr>
          <p:cNvCxnSpPr>
            <a:stCxn id="131" idx="4"/>
            <a:endCxn id="132" idx="7"/>
          </p:cNvCxnSpPr>
          <p:nvPr/>
        </p:nvCxnSpPr>
        <p:spPr>
          <a:xfrm flipH="1">
            <a:off x="1127596" y="3441426"/>
            <a:ext cx="607769" cy="412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xmlns="" id="{FE922C6C-A49F-4C53-A167-F34F5078BA47}"/>
              </a:ext>
            </a:extLst>
          </p:cNvPr>
          <p:cNvCxnSpPr>
            <a:stCxn id="124" idx="4"/>
            <a:endCxn id="125" idx="2"/>
          </p:cNvCxnSpPr>
          <p:nvPr/>
        </p:nvCxnSpPr>
        <p:spPr>
          <a:xfrm>
            <a:off x="922565" y="3426345"/>
            <a:ext cx="482189" cy="4029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id="{A4B76FC1-F102-4C3A-96A6-B975AEEA44C0}"/>
              </a:ext>
            </a:extLst>
          </p:cNvPr>
          <p:cNvSpPr/>
          <p:nvPr/>
        </p:nvSpPr>
        <p:spPr>
          <a:xfrm>
            <a:off x="1988954" y="3176522"/>
            <a:ext cx="77021" cy="8472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xmlns="" id="{C1089282-A141-4CC3-B593-D631F185CC00}"/>
              </a:ext>
            </a:extLst>
          </p:cNvPr>
          <p:cNvCxnSpPr>
            <a:stCxn id="128" idx="5"/>
            <a:endCxn id="198" idx="2"/>
          </p:cNvCxnSpPr>
          <p:nvPr/>
        </p:nvCxnSpPr>
        <p:spPr>
          <a:xfrm>
            <a:off x="1899121" y="3142078"/>
            <a:ext cx="89833" cy="768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EAC0A770-40A7-4F9F-A048-97976410C720}"/>
              </a:ext>
            </a:extLst>
          </p:cNvPr>
          <p:cNvCxnSpPr>
            <a:stCxn id="130" idx="5"/>
            <a:endCxn id="198" idx="5"/>
          </p:cNvCxnSpPr>
          <p:nvPr/>
        </p:nvCxnSpPr>
        <p:spPr>
          <a:xfrm flipH="1">
            <a:off x="2054696" y="2918296"/>
            <a:ext cx="88900" cy="3305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xmlns="" id="{8E5D737D-5A5C-4447-A3D1-42AC419F1C9B}"/>
              </a:ext>
            </a:extLst>
          </p:cNvPr>
          <p:cNvCxnSpPr>
            <a:cxnSpLocks/>
            <a:stCxn id="131" idx="6"/>
            <a:endCxn id="198" idx="4"/>
          </p:cNvCxnSpPr>
          <p:nvPr/>
        </p:nvCxnSpPr>
        <p:spPr>
          <a:xfrm flipV="1">
            <a:off x="1773875" y="3261245"/>
            <a:ext cx="253590" cy="137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xmlns="" id="{D1A9ED74-5A45-438E-BE3F-F9F34F6F8A05}"/>
              </a:ext>
            </a:extLst>
          </p:cNvPr>
          <p:cNvCxnSpPr>
            <a:stCxn id="198" idx="4"/>
            <a:endCxn id="125" idx="7"/>
          </p:cNvCxnSpPr>
          <p:nvPr/>
        </p:nvCxnSpPr>
        <p:spPr>
          <a:xfrm flipH="1">
            <a:off x="1470496" y="3261245"/>
            <a:ext cx="556969" cy="538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xmlns="" id="{1A044AFE-AAD2-4AC5-85AF-E06E1F15A1B7}"/>
              </a:ext>
            </a:extLst>
          </p:cNvPr>
          <p:cNvSpPr/>
          <p:nvPr/>
        </p:nvSpPr>
        <p:spPr>
          <a:xfrm>
            <a:off x="261248" y="4159874"/>
            <a:ext cx="1278182" cy="266610"/>
          </a:xfrm>
          <a:prstGeom prst="roundRect">
            <a:avLst/>
          </a:prstGeom>
          <a:noFill/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843C0C"/>
                </a:solidFill>
              </a:rPr>
              <a:t>Blockchain</a:t>
            </a:r>
            <a:endParaRPr lang="ko-KR" altLang="en-US" sz="1400" b="1" dirty="0">
              <a:solidFill>
                <a:srgbClr val="843C0C"/>
              </a:solidFill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xmlns="" id="{6CA4C9A9-48AE-4E6B-9DF7-50CE7CC0F403}"/>
              </a:ext>
            </a:extLst>
          </p:cNvPr>
          <p:cNvSpPr/>
          <p:nvPr/>
        </p:nvSpPr>
        <p:spPr>
          <a:xfrm>
            <a:off x="1851932" y="4159864"/>
            <a:ext cx="1726489" cy="266610"/>
          </a:xfrm>
          <a:prstGeom prst="roundRect">
            <a:avLst/>
          </a:prstGeom>
          <a:noFill/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843C0C"/>
                </a:solidFill>
              </a:rPr>
              <a:t>Distribution DB</a:t>
            </a:r>
            <a:endParaRPr lang="ko-KR" altLang="en-US" sz="1400" b="1" dirty="0">
              <a:solidFill>
                <a:srgbClr val="843C0C"/>
              </a:solidFill>
            </a:endParaRP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xmlns="" id="{722528EF-05C8-4974-90B7-2453E863C6B4}"/>
              </a:ext>
            </a:extLst>
          </p:cNvPr>
          <p:cNvCxnSpPr>
            <a:cxnSpLocks/>
          </p:cNvCxnSpPr>
          <p:nvPr/>
        </p:nvCxnSpPr>
        <p:spPr>
          <a:xfrm>
            <a:off x="4243614" y="319314"/>
            <a:ext cx="49795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xmlns="" id="{44B5F43F-22B5-4E12-9D86-F3B6DE4DF65E}"/>
              </a:ext>
            </a:extLst>
          </p:cNvPr>
          <p:cNvCxnSpPr>
            <a:cxnSpLocks/>
          </p:cNvCxnSpPr>
          <p:nvPr/>
        </p:nvCxnSpPr>
        <p:spPr>
          <a:xfrm>
            <a:off x="4218214" y="1436914"/>
            <a:ext cx="5004955" cy="592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xmlns="" id="{35483324-D231-4880-94EB-B85A01EE262A}"/>
              </a:ext>
            </a:extLst>
          </p:cNvPr>
          <p:cNvCxnSpPr>
            <a:cxnSpLocks/>
          </p:cNvCxnSpPr>
          <p:nvPr/>
        </p:nvCxnSpPr>
        <p:spPr>
          <a:xfrm>
            <a:off x="4218214" y="2579914"/>
            <a:ext cx="266700" cy="804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xmlns="" id="{8494C800-7039-42B4-B4DF-5C862FBB8F69}"/>
              </a:ext>
            </a:extLst>
          </p:cNvPr>
          <p:cNvCxnSpPr>
            <a:cxnSpLocks/>
          </p:cNvCxnSpPr>
          <p:nvPr/>
        </p:nvCxnSpPr>
        <p:spPr>
          <a:xfrm flipV="1">
            <a:off x="4484914" y="3351867"/>
            <a:ext cx="4738255" cy="3329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9" name="그룹 238">
            <a:extLst>
              <a:ext uri="{FF2B5EF4-FFF2-40B4-BE49-F238E27FC236}">
                <a16:creationId xmlns:a16="http://schemas.microsoft.com/office/drawing/2014/main" xmlns="" id="{1DFC9590-FA4D-464B-BF92-8FF33A01396C}"/>
              </a:ext>
            </a:extLst>
          </p:cNvPr>
          <p:cNvGrpSpPr/>
          <p:nvPr/>
        </p:nvGrpSpPr>
        <p:grpSpPr>
          <a:xfrm>
            <a:off x="4674260" y="393500"/>
            <a:ext cx="4548909" cy="975682"/>
            <a:chOff x="1127414" y="5129732"/>
            <a:chExt cx="7054273" cy="1221337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xmlns="" id="{3742C164-3E74-44B1-B67F-1C8F63717F61}"/>
                </a:ext>
              </a:extLst>
            </p:cNvPr>
            <p:cNvSpPr/>
            <p:nvPr/>
          </p:nvSpPr>
          <p:spPr>
            <a:xfrm>
              <a:off x="1127414" y="5129732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xmlns="" id="{9A3FF6D9-86BE-4D81-A968-2F50304EFAE8}"/>
                </a:ext>
              </a:extLst>
            </p:cNvPr>
            <p:cNvSpPr/>
            <p:nvPr/>
          </p:nvSpPr>
          <p:spPr>
            <a:xfrm>
              <a:off x="2859239" y="5175920"/>
              <a:ext cx="5233553" cy="1092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xmlns="" id="{10B90CFC-E167-4C9B-868C-348DFE166BC7}"/>
                </a:ext>
              </a:extLst>
            </p:cNvPr>
            <p:cNvSpPr/>
            <p:nvPr/>
          </p:nvSpPr>
          <p:spPr>
            <a:xfrm>
              <a:off x="1127414" y="5157268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Layer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xmlns="" id="{81DCC476-3374-4868-B8FE-EBCF037C16DB}"/>
              </a:ext>
            </a:extLst>
          </p:cNvPr>
          <p:cNvGrpSpPr/>
          <p:nvPr/>
        </p:nvGrpSpPr>
        <p:grpSpPr>
          <a:xfrm>
            <a:off x="4644075" y="1511924"/>
            <a:ext cx="4579094" cy="1776701"/>
            <a:chOff x="1108102" y="245675"/>
            <a:chExt cx="7054273" cy="12213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6F21D9B8-8EA9-4A54-B4D4-497381960EDD}"/>
                </a:ext>
              </a:extLst>
            </p:cNvPr>
            <p:cNvSpPr/>
            <p:nvPr/>
          </p:nvSpPr>
          <p:spPr>
            <a:xfrm>
              <a:off x="1108102" y="245675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xmlns="" id="{EF3066F3-DE01-4A1F-8AAE-7BB177C37569}"/>
                </a:ext>
              </a:extLst>
            </p:cNvPr>
            <p:cNvSpPr/>
            <p:nvPr/>
          </p:nvSpPr>
          <p:spPr>
            <a:xfrm>
              <a:off x="2862435" y="268081"/>
              <a:ext cx="5233554" cy="11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xmlns="" id="{032A933C-0217-4B5D-8841-03008FCB09F2}"/>
                </a:ext>
              </a:extLst>
            </p:cNvPr>
            <p:cNvSpPr/>
            <p:nvPr/>
          </p:nvSpPr>
          <p:spPr>
            <a:xfrm>
              <a:off x="1108102" y="273211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Component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Layer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xmlns="" id="{6BB54D26-22C5-4423-994C-EF91E62CE9F5}"/>
              </a:ext>
            </a:extLst>
          </p:cNvPr>
          <p:cNvGrpSpPr/>
          <p:nvPr/>
        </p:nvGrpSpPr>
        <p:grpSpPr>
          <a:xfrm>
            <a:off x="4674259" y="3448477"/>
            <a:ext cx="4548909" cy="975682"/>
            <a:chOff x="1127414" y="5129732"/>
            <a:chExt cx="7054273" cy="1221337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xmlns="" id="{C58C9DBC-5D71-49CC-944B-3D0CCDA73326}"/>
                </a:ext>
              </a:extLst>
            </p:cNvPr>
            <p:cNvSpPr/>
            <p:nvPr/>
          </p:nvSpPr>
          <p:spPr>
            <a:xfrm>
              <a:off x="1127414" y="5129732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xmlns="" id="{432281F7-046A-49E7-AE41-CF9EEE7C9D15}"/>
                </a:ext>
              </a:extLst>
            </p:cNvPr>
            <p:cNvSpPr/>
            <p:nvPr/>
          </p:nvSpPr>
          <p:spPr>
            <a:xfrm>
              <a:off x="2859239" y="5194088"/>
              <a:ext cx="5233553" cy="1092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xmlns="" id="{AB3AA01B-B2A4-43EA-9412-331C269C8781}"/>
                </a:ext>
              </a:extLst>
            </p:cNvPr>
            <p:cNvSpPr/>
            <p:nvPr/>
          </p:nvSpPr>
          <p:spPr>
            <a:xfrm>
              <a:off x="1127414" y="5157268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Layer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116628AE-12C5-4410-9CE0-5B4821D4A4F2}"/>
              </a:ext>
            </a:extLst>
          </p:cNvPr>
          <p:cNvCxnSpPr>
            <a:cxnSpLocks/>
          </p:cNvCxnSpPr>
          <p:nvPr/>
        </p:nvCxnSpPr>
        <p:spPr>
          <a:xfrm flipH="1">
            <a:off x="1727276" y="3440859"/>
            <a:ext cx="13321" cy="183193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xmlns="" id="{DDCF2F90-AAC8-4FA5-AEF8-3BC640D31C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5649" y="6725600"/>
            <a:ext cx="913445" cy="1368835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정육면체 270">
            <a:extLst>
              <a:ext uri="{FF2B5EF4-FFF2-40B4-BE49-F238E27FC236}">
                <a16:creationId xmlns:a16="http://schemas.microsoft.com/office/drawing/2014/main" xmlns="" id="{4D0D57C8-04A7-4AB7-AD7E-5D424C9D78DC}"/>
              </a:ext>
            </a:extLst>
          </p:cNvPr>
          <p:cNvSpPr/>
          <p:nvPr/>
        </p:nvSpPr>
        <p:spPr>
          <a:xfrm>
            <a:off x="3065483" y="7503884"/>
            <a:ext cx="781461" cy="725714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정육면체 271">
            <a:extLst>
              <a:ext uri="{FF2B5EF4-FFF2-40B4-BE49-F238E27FC236}">
                <a16:creationId xmlns:a16="http://schemas.microsoft.com/office/drawing/2014/main" xmlns="" id="{5CA85A3C-2343-4597-99D2-F0C000E54A5F}"/>
              </a:ext>
            </a:extLst>
          </p:cNvPr>
          <p:cNvSpPr/>
          <p:nvPr/>
        </p:nvSpPr>
        <p:spPr>
          <a:xfrm>
            <a:off x="4094183" y="7503884"/>
            <a:ext cx="781461" cy="725714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정육면체 272">
            <a:extLst>
              <a:ext uri="{FF2B5EF4-FFF2-40B4-BE49-F238E27FC236}">
                <a16:creationId xmlns:a16="http://schemas.microsoft.com/office/drawing/2014/main" xmlns="" id="{0855D9DB-F416-4F27-8138-EFB23F96853A}"/>
              </a:ext>
            </a:extLst>
          </p:cNvPr>
          <p:cNvSpPr/>
          <p:nvPr/>
        </p:nvSpPr>
        <p:spPr>
          <a:xfrm>
            <a:off x="5122883" y="7503884"/>
            <a:ext cx="781461" cy="725714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정육면체 273">
            <a:extLst>
              <a:ext uri="{FF2B5EF4-FFF2-40B4-BE49-F238E27FC236}">
                <a16:creationId xmlns:a16="http://schemas.microsoft.com/office/drawing/2014/main" xmlns="" id="{88A6D9D8-4735-494F-8B5B-C45E38C3DFE4}"/>
              </a:ext>
            </a:extLst>
          </p:cNvPr>
          <p:cNvSpPr/>
          <p:nvPr/>
        </p:nvSpPr>
        <p:spPr>
          <a:xfrm>
            <a:off x="6151583" y="7511141"/>
            <a:ext cx="781461" cy="725714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정육면체 274">
            <a:extLst>
              <a:ext uri="{FF2B5EF4-FFF2-40B4-BE49-F238E27FC236}">
                <a16:creationId xmlns:a16="http://schemas.microsoft.com/office/drawing/2014/main" xmlns="" id="{974A1CD6-EAF5-42D7-8A2F-4FA05D963E4D}"/>
              </a:ext>
            </a:extLst>
          </p:cNvPr>
          <p:cNvSpPr/>
          <p:nvPr/>
        </p:nvSpPr>
        <p:spPr>
          <a:xfrm>
            <a:off x="7194301" y="7511141"/>
            <a:ext cx="781461" cy="725714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xmlns="" id="{0FE0327A-705D-4F6E-B2F3-12CE2EDDF982}"/>
              </a:ext>
            </a:extLst>
          </p:cNvPr>
          <p:cNvCxnSpPr>
            <a:cxnSpLocks/>
          </p:cNvCxnSpPr>
          <p:nvPr/>
        </p:nvCxnSpPr>
        <p:spPr>
          <a:xfrm>
            <a:off x="2049689" y="5860507"/>
            <a:ext cx="113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xmlns="" id="{94605ED0-3460-448D-88D3-007DA9877315}"/>
              </a:ext>
            </a:extLst>
          </p:cNvPr>
          <p:cNvCxnSpPr>
            <a:cxnSpLocks/>
          </p:cNvCxnSpPr>
          <p:nvPr/>
        </p:nvCxnSpPr>
        <p:spPr>
          <a:xfrm>
            <a:off x="2065975" y="6338017"/>
            <a:ext cx="113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0C62DDC8-300A-45AE-97C6-844BE428B995}"/>
              </a:ext>
            </a:extLst>
          </p:cNvPr>
          <p:cNvSpPr txBox="1"/>
          <p:nvPr/>
        </p:nvSpPr>
        <p:spPr>
          <a:xfrm>
            <a:off x="3187721" y="5699782"/>
            <a:ext cx="414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동물 정보 </a:t>
            </a:r>
            <a:r>
              <a:rPr lang="en-US" altLang="ko-KR" sz="1400" b="1" dirty="0"/>
              <a:t>( </a:t>
            </a:r>
            <a:r>
              <a:rPr lang="ko-KR" altLang="en-US" sz="1400" b="1" dirty="0"/>
              <a:t>품종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등록 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부모 정보 </a:t>
            </a:r>
            <a:r>
              <a:rPr lang="en-US" altLang="ko-KR" sz="1400" b="1" dirty="0"/>
              <a:t>) </a:t>
            </a:r>
            <a:endParaRPr lang="ko-KR" altLang="en-US" sz="1400" b="1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xmlns="" id="{D796C74B-5035-4A09-ACA9-33109423813E}"/>
              </a:ext>
            </a:extLst>
          </p:cNvPr>
          <p:cNvSpPr txBox="1"/>
          <p:nvPr/>
        </p:nvSpPr>
        <p:spPr>
          <a:xfrm>
            <a:off x="3178071" y="6215083"/>
            <a:ext cx="414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소유주 정보</a:t>
            </a:r>
          </a:p>
        </p:txBody>
      </p:sp>
      <p:pic>
        <p:nvPicPr>
          <p:cNvPr id="1028" name="Picture 4" descr="ethereum에 대한 이미지 검색결과">
            <a:extLst>
              <a:ext uri="{FF2B5EF4-FFF2-40B4-BE49-F238E27FC236}">
                <a16:creationId xmlns:a16="http://schemas.microsoft.com/office/drawing/2014/main" xmlns="" id="{2D5AFFA6-E356-466A-8725-BAAA081C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69" y="3578562"/>
            <a:ext cx="635325" cy="7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십자형 298">
            <a:extLst>
              <a:ext uri="{FF2B5EF4-FFF2-40B4-BE49-F238E27FC236}">
                <a16:creationId xmlns:a16="http://schemas.microsoft.com/office/drawing/2014/main" xmlns="" id="{DBC637A8-5AA4-403A-A199-14062E9EB6FF}"/>
              </a:ext>
            </a:extLst>
          </p:cNvPr>
          <p:cNvSpPr/>
          <p:nvPr/>
        </p:nvSpPr>
        <p:spPr>
          <a:xfrm>
            <a:off x="7281991" y="3792944"/>
            <a:ext cx="325372" cy="323123"/>
          </a:xfrm>
          <a:prstGeom prst="plus">
            <a:avLst>
              <a:gd name="adj" fmla="val 447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FB18BE33-B63B-408C-A75D-06073763744F}"/>
              </a:ext>
            </a:extLst>
          </p:cNvPr>
          <p:cNvSpPr txBox="1"/>
          <p:nvPr/>
        </p:nvSpPr>
        <p:spPr>
          <a:xfrm>
            <a:off x="8204281" y="3859488"/>
            <a:ext cx="88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Ethereum</a:t>
            </a:r>
            <a:endParaRPr lang="ko-KR" altLang="en-US" sz="1200" b="1" dirty="0"/>
          </a:p>
        </p:txBody>
      </p:sp>
      <p:pic>
        <p:nvPicPr>
          <p:cNvPr id="1030" name="Picture 6" descr="network에 대한 이미지 검색결과">
            <a:extLst>
              <a:ext uri="{FF2B5EF4-FFF2-40B4-BE49-F238E27FC236}">
                <a16:creationId xmlns:a16="http://schemas.microsoft.com/office/drawing/2014/main" xmlns="" id="{C58B3286-5065-442F-B53A-A3CD89269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5345" r="55312" b="6482"/>
          <a:stretch/>
        </p:blipFill>
        <p:spPr bwMode="auto">
          <a:xfrm>
            <a:off x="5842370" y="3578529"/>
            <a:ext cx="669713" cy="7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BA2485DB-7FB1-4AD4-8379-EB2A13A01AAF}"/>
              </a:ext>
            </a:extLst>
          </p:cNvPr>
          <p:cNvSpPr txBox="1"/>
          <p:nvPr/>
        </p:nvSpPr>
        <p:spPr>
          <a:xfrm>
            <a:off x="6467978" y="3748832"/>
            <a:ext cx="88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Data</a:t>
            </a:r>
          </a:p>
          <a:p>
            <a:r>
              <a:rPr lang="en-US" altLang="ko-KR" sz="1200" b="1" dirty="0"/>
              <a:t>Network</a:t>
            </a:r>
            <a:endParaRPr lang="ko-KR" altLang="en-US" sz="1200" b="1" dirty="0"/>
          </a:p>
        </p:txBody>
      </p:sp>
      <p:pic>
        <p:nvPicPr>
          <p:cNvPr id="309" name="그림 308">
            <a:extLst>
              <a:ext uri="{FF2B5EF4-FFF2-40B4-BE49-F238E27FC236}">
                <a16:creationId xmlns:a16="http://schemas.microsoft.com/office/drawing/2014/main" xmlns="" id="{E750CFE4-17FE-4BEF-B9DF-A56664FA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791" y="541264"/>
            <a:ext cx="658413" cy="658413"/>
          </a:xfrm>
          <a:prstGeom prst="rect">
            <a:avLst/>
          </a:prstGeom>
        </p:spPr>
      </p:pic>
      <p:pic>
        <p:nvPicPr>
          <p:cNvPr id="1042" name="Picture 18" descr="펫 로고에 대한 이미지 검색결과">
            <a:extLst>
              <a:ext uri="{FF2B5EF4-FFF2-40B4-BE49-F238E27FC236}">
                <a16:creationId xmlns:a16="http://schemas.microsoft.com/office/drawing/2014/main" xmlns="" id="{72BF3FEB-B55F-42D5-BDE4-7F2B7AE9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24" y="478040"/>
            <a:ext cx="787017" cy="75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그림 309">
            <a:extLst>
              <a:ext uri="{FF2B5EF4-FFF2-40B4-BE49-F238E27FC236}">
                <a16:creationId xmlns:a16="http://schemas.microsoft.com/office/drawing/2014/main" xmlns="" id="{7E2F4506-EAB4-424E-A85F-2A464E89E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0691" y="546561"/>
            <a:ext cx="638328" cy="638328"/>
          </a:xfrm>
          <a:prstGeom prst="rect">
            <a:avLst/>
          </a:prstGeom>
        </p:spPr>
      </p:pic>
      <p:pic>
        <p:nvPicPr>
          <p:cNvPr id="312" name="그림 311">
            <a:extLst>
              <a:ext uri="{FF2B5EF4-FFF2-40B4-BE49-F238E27FC236}">
                <a16:creationId xmlns:a16="http://schemas.microsoft.com/office/drawing/2014/main" xmlns="" id="{C72F895E-21CA-4E95-9966-077DEF0F6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659" y="587293"/>
            <a:ext cx="653219" cy="600010"/>
          </a:xfrm>
          <a:prstGeom prst="rect">
            <a:avLst/>
          </a:prstGeom>
        </p:spPr>
      </p:pic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xmlns="" id="{CA5E59E5-C525-4C9B-9873-9397FE0E6EB5}"/>
              </a:ext>
            </a:extLst>
          </p:cNvPr>
          <p:cNvCxnSpPr>
            <a:cxnSpLocks/>
          </p:cNvCxnSpPr>
          <p:nvPr/>
        </p:nvCxnSpPr>
        <p:spPr>
          <a:xfrm>
            <a:off x="8488884" y="1241821"/>
            <a:ext cx="0" cy="411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xmlns="" id="{F19A8681-551A-4499-A03F-AA9CDE21C0F2}"/>
              </a:ext>
            </a:extLst>
          </p:cNvPr>
          <p:cNvCxnSpPr>
            <a:cxnSpLocks/>
          </p:cNvCxnSpPr>
          <p:nvPr/>
        </p:nvCxnSpPr>
        <p:spPr>
          <a:xfrm>
            <a:off x="7481768" y="1234575"/>
            <a:ext cx="0" cy="411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xmlns="" id="{D4158EC8-85FE-4482-B76D-5CFC802768D8}"/>
              </a:ext>
            </a:extLst>
          </p:cNvPr>
          <p:cNvCxnSpPr>
            <a:cxnSpLocks/>
          </p:cNvCxnSpPr>
          <p:nvPr/>
        </p:nvCxnSpPr>
        <p:spPr>
          <a:xfrm>
            <a:off x="6467978" y="1227888"/>
            <a:ext cx="0" cy="418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xmlns="" id="{D7FDEE3C-074B-490A-B96D-FE6303469934}"/>
              </a:ext>
            </a:extLst>
          </p:cNvPr>
          <p:cNvSpPr/>
          <p:nvPr/>
        </p:nvSpPr>
        <p:spPr>
          <a:xfrm>
            <a:off x="6002414" y="1658075"/>
            <a:ext cx="931128" cy="3494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Certified</a:t>
            </a:r>
            <a:endParaRPr lang="ko-KR" altLang="en-US" sz="900" dirty="0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xmlns="" id="{41CF06DF-5B2E-455B-B4E2-FF9047F61CD3}"/>
              </a:ext>
            </a:extLst>
          </p:cNvPr>
          <p:cNvSpPr/>
          <p:nvPr/>
        </p:nvSpPr>
        <p:spPr>
          <a:xfrm>
            <a:off x="7012867" y="1663217"/>
            <a:ext cx="931128" cy="3494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Info</a:t>
            </a:r>
          </a:p>
          <a:p>
            <a:pPr algn="ctr"/>
            <a:r>
              <a:rPr lang="en-US" altLang="ko-KR" sz="900" dirty="0"/>
              <a:t>Receive</a:t>
            </a:r>
            <a:endParaRPr lang="ko-KR" altLang="en-US" sz="900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xmlns="" id="{EE722F6D-9E1E-46E0-AEF6-696AC46E7501}"/>
              </a:ext>
            </a:extLst>
          </p:cNvPr>
          <p:cNvSpPr/>
          <p:nvPr/>
        </p:nvSpPr>
        <p:spPr>
          <a:xfrm>
            <a:off x="8023320" y="1660034"/>
            <a:ext cx="931128" cy="3494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Trade</a:t>
            </a:r>
            <a:endParaRPr lang="ko-KR" altLang="en-US" sz="900" dirty="0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xmlns="" id="{2066CE7C-FD8D-455A-8856-EA09D4EDBD6D}"/>
              </a:ext>
            </a:extLst>
          </p:cNvPr>
          <p:cNvSpPr/>
          <p:nvPr/>
        </p:nvSpPr>
        <p:spPr>
          <a:xfrm>
            <a:off x="6002414" y="2400274"/>
            <a:ext cx="2952034" cy="147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Router</a:t>
            </a:r>
            <a:endParaRPr lang="ko-KR" altLang="en-US" dirty="0"/>
          </a:p>
        </p:txBody>
      </p: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xmlns="" id="{5DBE9128-537A-49A8-AED4-01BA6100D188}"/>
              </a:ext>
            </a:extLst>
          </p:cNvPr>
          <p:cNvCxnSpPr>
            <a:cxnSpLocks/>
          </p:cNvCxnSpPr>
          <p:nvPr/>
        </p:nvCxnSpPr>
        <p:spPr>
          <a:xfrm>
            <a:off x="6458956" y="2044775"/>
            <a:ext cx="0" cy="287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xmlns="" id="{378D2A94-61EF-4F6D-A3CA-C2CE7AE9C096}"/>
              </a:ext>
            </a:extLst>
          </p:cNvPr>
          <p:cNvCxnSpPr>
            <a:cxnSpLocks/>
          </p:cNvCxnSpPr>
          <p:nvPr/>
        </p:nvCxnSpPr>
        <p:spPr>
          <a:xfrm>
            <a:off x="7478431" y="2054209"/>
            <a:ext cx="0" cy="287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xmlns="" id="{3DAECAC9-B077-4313-8DFE-3286F5DBC416}"/>
              </a:ext>
            </a:extLst>
          </p:cNvPr>
          <p:cNvCxnSpPr>
            <a:cxnSpLocks/>
          </p:cNvCxnSpPr>
          <p:nvPr/>
        </p:nvCxnSpPr>
        <p:spPr>
          <a:xfrm>
            <a:off x="8486080" y="2054209"/>
            <a:ext cx="0" cy="287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1" name="그림 340">
            <a:extLst>
              <a:ext uri="{FF2B5EF4-FFF2-40B4-BE49-F238E27FC236}">
                <a16:creationId xmlns:a16="http://schemas.microsoft.com/office/drawing/2014/main" xmlns="" id="{49E4BF82-22BC-4F91-819A-24B6CE98A9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640" t="27008" r="23997" b="25282"/>
          <a:stretch/>
        </p:blipFill>
        <p:spPr>
          <a:xfrm>
            <a:off x="6002414" y="2657611"/>
            <a:ext cx="571652" cy="498632"/>
          </a:xfrm>
          <a:prstGeom prst="rect">
            <a:avLst/>
          </a:prstGeom>
        </p:spPr>
      </p:pic>
      <p:pic>
        <p:nvPicPr>
          <p:cNvPr id="343" name="그림 342">
            <a:extLst>
              <a:ext uri="{FF2B5EF4-FFF2-40B4-BE49-F238E27FC236}">
                <a16:creationId xmlns:a16="http://schemas.microsoft.com/office/drawing/2014/main" xmlns="" id="{C8EBFEC1-5149-4499-AE48-E39A713614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640" t="27008" r="23997" b="25282"/>
          <a:stretch/>
        </p:blipFill>
        <p:spPr>
          <a:xfrm>
            <a:off x="8428930" y="2657611"/>
            <a:ext cx="571652" cy="498632"/>
          </a:xfrm>
          <a:prstGeom prst="rect">
            <a:avLst/>
          </a:prstGeom>
        </p:spPr>
      </p:pic>
      <p:pic>
        <p:nvPicPr>
          <p:cNvPr id="344" name="그림 343">
            <a:extLst>
              <a:ext uri="{FF2B5EF4-FFF2-40B4-BE49-F238E27FC236}">
                <a16:creationId xmlns:a16="http://schemas.microsoft.com/office/drawing/2014/main" xmlns="" id="{C4EE83EB-CCC4-4EF8-AE53-204D35C41E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640" t="27008" r="23997" b="25282"/>
          <a:stretch/>
        </p:blipFill>
        <p:spPr>
          <a:xfrm>
            <a:off x="6812140" y="2657611"/>
            <a:ext cx="571652" cy="498632"/>
          </a:xfrm>
          <a:prstGeom prst="rect">
            <a:avLst/>
          </a:prstGeom>
        </p:spPr>
      </p:pic>
      <p:pic>
        <p:nvPicPr>
          <p:cNvPr id="345" name="그림 344">
            <a:extLst>
              <a:ext uri="{FF2B5EF4-FFF2-40B4-BE49-F238E27FC236}">
                <a16:creationId xmlns:a16="http://schemas.microsoft.com/office/drawing/2014/main" xmlns="" id="{82DA2211-1196-46B1-BD09-27E3077BF2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640" t="27008" r="23997" b="25282"/>
          <a:stretch/>
        </p:blipFill>
        <p:spPr>
          <a:xfrm>
            <a:off x="7600154" y="2662885"/>
            <a:ext cx="571652" cy="498632"/>
          </a:xfrm>
          <a:prstGeom prst="rect">
            <a:avLst/>
          </a:prstGeom>
        </p:spPr>
      </p:pic>
      <p:cxnSp>
        <p:nvCxnSpPr>
          <p:cNvPr id="348" name="직선 화살표 연결선 347">
            <a:extLst>
              <a:ext uri="{FF2B5EF4-FFF2-40B4-BE49-F238E27FC236}">
                <a16:creationId xmlns:a16="http://schemas.microsoft.com/office/drawing/2014/main" xmlns="" id="{5C5694F2-7FCE-4E10-8978-EC5AFB202AAB}"/>
              </a:ext>
            </a:extLst>
          </p:cNvPr>
          <p:cNvCxnSpPr>
            <a:cxnSpLocks/>
          </p:cNvCxnSpPr>
          <p:nvPr/>
        </p:nvCxnSpPr>
        <p:spPr>
          <a:xfrm>
            <a:off x="6288240" y="3172170"/>
            <a:ext cx="0" cy="314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xmlns="" id="{0AA7666A-993E-47E3-8B80-444C0F5D92B1}"/>
              </a:ext>
            </a:extLst>
          </p:cNvPr>
          <p:cNvCxnSpPr>
            <a:cxnSpLocks/>
          </p:cNvCxnSpPr>
          <p:nvPr/>
        </p:nvCxnSpPr>
        <p:spPr>
          <a:xfrm>
            <a:off x="7097966" y="3172396"/>
            <a:ext cx="0" cy="314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xmlns="" id="{0B0D3675-35B8-414A-80CC-B484E7FFAF5F}"/>
              </a:ext>
            </a:extLst>
          </p:cNvPr>
          <p:cNvCxnSpPr>
            <a:cxnSpLocks/>
          </p:cNvCxnSpPr>
          <p:nvPr/>
        </p:nvCxnSpPr>
        <p:spPr>
          <a:xfrm>
            <a:off x="7868670" y="3171878"/>
            <a:ext cx="0" cy="314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1" name="직선 화살표 연결선 350">
            <a:extLst>
              <a:ext uri="{FF2B5EF4-FFF2-40B4-BE49-F238E27FC236}">
                <a16:creationId xmlns:a16="http://schemas.microsoft.com/office/drawing/2014/main" xmlns="" id="{C02B7DC5-51F2-4DD5-A6AB-645F4C1B3D7F}"/>
              </a:ext>
            </a:extLst>
          </p:cNvPr>
          <p:cNvCxnSpPr>
            <a:cxnSpLocks/>
          </p:cNvCxnSpPr>
          <p:nvPr/>
        </p:nvCxnSpPr>
        <p:spPr>
          <a:xfrm>
            <a:off x="8714756" y="3176286"/>
            <a:ext cx="0" cy="314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정육면체 1"/>
          <p:cNvSpPr/>
          <p:nvPr/>
        </p:nvSpPr>
        <p:spPr>
          <a:xfrm>
            <a:off x="-3191952" y="1392110"/>
            <a:ext cx="3918167" cy="1526186"/>
          </a:xfrm>
          <a:prstGeom prst="cube">
            <a:avLst>
              <a:gd name="adj" fmla="val 77780"/>
            </a:avLst>
          </a:prstGeom>
          <a:solidFill>
            <a:srgbClr val="843C0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정육면체 164"/>
          <p:cNvSpPr/>
          <p:nvPr/>
        </p:nvSpPr>
        <p:spPr>
          <a:xfrm>
            <a:off x="-3205153" y="240928"/>
            <a:ext cx="3918167" cy="1526186"/>
          </a:xfrm>
          <a:prstGeom prst="cube">
            <a:avLst>
              <a:gd name="adj" fmla="val 77780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8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68275" y="-144463"/>
            <a:ext cx="9054894" cy="8381318"/>
            <a:chOff x="168275" y="-144463"/>
            <a:chExt cx="9054894" cy="8381318"/>
          </a:xfrm>
        </p:grpSpPr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xmlns="" id="{F9C07EDA-00D4-444A-A82E-A0088B6DEB4B}"/>
                </a:ext>
              </a:extLst>
            </p:cNvPr>
            <p:cNvCxnSpPr>
              <a:cxnSpLocks/>
            </p:cNvCxnSpPr>
            <p:nvPr/>
          </p:nvCxnSpPr>
          <p:spPr>
            <a:xfrm>
              <a:off x="7975762" y="7873998"/>
              <a:ext cx="6021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xmlns="" id="{4F6A845F-5BE9-471B-A05F-C0C528877B4C}"/>
                </a:ext>
              </a:extLst>
            </p:cNvPr>
            <p:cNvCxnSpPr>
              <a:cxnSpLocks/>
            </p:cNvCxnSpPr>
            <p:nvPr/>
          </p:nvCxnSpPr>
          <p:spPr>
            <a:xfrm>
              <a:off x="3665516" y="7855857"/>
              <a:ext cx="3528785" cy="7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8" name="그림 267">
              <a:extLst>
                <a:ext uri="{FF2B5EF4-FFF2-40B4-BE49-F238E27FC236}">
                  <a16:creationId xmlns:a16="http://schemas.microsoft.com/office/drawing/2014/main" xmlns="" id="{E5C2F53A-421A-45BE-AF83-A4F5FDE4D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217" t="17894" r="15399" b="18865"/>
            <a:stretch/>
          </p:blipFill>
          <p:spPr>
            <a:xfrm>
              <a:off x="658537" y="5272793"/>
              <a:ext cx="1898833" cy="1782102"/>
            </a:xfrm>
            <a:prstGeom prst="rect">
              <a:avLst/>
            </a:prstGeom>
          </p:spPr>
        </p:pic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xmlns="" id="{5C7779AD-CEBC-47E9-A51D-0F2E390288AA}"/>
                </a:ext>
              </a:extLst>
            </p:cNvPr>
            <p:cNvSpPr/>
            <p:nvPr/>
          </p:nvSpPr>
          <p:spPr>
            <a:xfrm>
              <a:off x="1627414" y="2579914"/>
              <a:ext cx="2590800" cy="1473200"/>
            </a:xfrm>
            <a:prstGeom prst="parallelogram">
              <a:avLst>
                <a:gd name="adj" fmla="val 81897"/>
              </a:avLst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2C2EFAAC-8170-412B-8F19-A34491D8A4C4}"/>
                </a:ext>
              </a:extLst>
            </p:cNvPr>
            <p:cNvSpPr/>
            <p:nvPr/>
          </p:nvSpPr>
          <p:spPr>
            <a:xfrm>
              <a:off x="268514" y="2579914"/>
              <a:ext cx="2476500" cy="1473200"/>
            </a:xfrm>
            <a:prstGeom prst="parallelogram">
              <a:avLst>
                <a:gd name="adj" fmla="val 8189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916459D5-72E4-4D68-AD8E-7A04FF0D2FF2}"/>
                </a:ext>
              </a:extLst>
            </p:cNvPr>
            <p:cNvCxnSpPr>
              <a:stCxn id="23" idx="3"/>
            </p:cNvCxnSpPr>
            <p:nvPr/>
          </p:nvCxnSpPr>
          <p:spPr>
            <a:xfrm flipH="1">
              <a:off x="2935514" y="2840264"/>
              <a:ext cx="847725" cy="9064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9C6D8006-B725-450D-8E77-61E79D369549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 flipH="1">
              <a:off x="2049689" y="2845026"/>
              <a:ext cx="927100" cy="9017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DE6D8C5F-FA2C-4B72-A93E-3FD09B6339A1}"/>
                </a:ext>
              </a:extLst>
            </p:cNvPr>
            <p:cNvCxnSpPr>
              <a:stCxn id="27" idx="4"/>
              <a:endCxn id="28" idx="2"/>
            </p:cNvCxnSpPr>
            <p:nvPr/>
          </p:nvCxnSpPr>
          <p:spPr>
            <a:xfrm>
              <a:off x="2217964" y="3892776"/>
              <a:ext cx="54927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14B60EA2-CACD-4EDB-8E8A-F745BFCC14B1}"/>
                </a:ext>
              </a:extLst>
            </p:cNvPr>
            <p:cNvCxnSpPr>
              <a:stCxn id="26" idx="4"/>
              <a:endCxn id="23" idx="2"/>
            </p:cNvCxnSpPr>
            <p:nvPr/>
          </p:nvCxnSpPr>
          <p:spPr>
            <a:xfrm flipV="1">
              <a:off x="3145064" y="2694214"/>
              <a:ext cx="469900" cy="47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CD8C45D2-9418-4B14-9E00-45EC70C342DB}"/>
                </a:ext>
              </a:extLst>
            </p:cNvPr>
            <p:cNvCxnSpPr>
              <a:cxnSpLocks/>
              <a:stCxn id="24" idx="4"/>
              <a:endCxn id="25" idx="2"/>
            </p:cNvCxnSpPr>
            <p:nvPr/>
          </p:nvCxnSpPr>
          <p:spPr>
            <a:xfrm flipV="1">
              <a:off x="2567792" y="3294289"/>
              <a:ext cx="656647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FBCFD437-B960-455E-A49F-38340A7C259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H="1">
              <a:off x="2935514" y="2845026"/>
              <a:ext cx="41275" cy="9017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84DEA9E2-A0BA-44E1-A85E-418B4FE4AC4D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 flipH="1">
              <a:off x="2049689" y="2840264"/>
              <a:ext cx="1733550" cy="9064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xmlns="" id="{20AC37AA-8B3A-4472-B2AD-D2F3B61CAC6B}"/>
                </a:ext>
              </a:extLst>
            </p:cNvPr>
            <p:cNvSpPr/>
            <p:nvPr/>
          </p:nvSpPr>
          <p:spPr>
            <a:xfrm>
              <a:off x="3614964" y="2548164"/>
              <a:ext cx="336550" cy="2921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4" name="순서도: 자기 디스크 23">
              <a:extLst>
                <a:ext uri="{FF2B5EF4-FFF2-40B4-BE49-F238E27FC236}">
                  <a16:creationId xmlns:a16="http://schemas.microsoft.com/office/drawing/2014/main" xmlns="" id="{F06CA419-B297-4152-AAA0-ED207EC74956}"/>
                </a:ext>
              </a:extLst>
            </p:cNvPr>
            <p:cNvSpPr/>
            <p:nvPr/>
          </p:nvSpPr>
          <p:spPr>
            <a:xfrm>
              <a:off x="2261837" y="3161517"/>
              <a:ext cx="305955" cy="265545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5" name="순서도: 자기 디스크 24">
              <a:extLst>
                <a:ext uri="{FF2B5EF4-FFF2-40B4-BE49-F238E27FC236}">
                  <a16:creationId xmlns:a16="http://schemas.microsoft.com/office/drawing/2014/main" xmlns="" id="{7D84B635-363A-4267-A758-F10729C070D6}"/>
                </a:ext>
              </a:extLst>
            </p:cNvPr>
            <p:cNvSpPr/>
            <p:nvPr/>
          </p:nvSpPr>
          <p:spPr>
            <a:xfrm>
              <a:off x="3224439" y="3148239"/>
              <a:ext cx="336550" cy="2921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6" name="순서도: 자기 디스크 25">
              <a:extLst>
                <a:ext uri="{FF2B5EF4-FFF2-40B4-BE49-F238E27FC236}">
                  <a16:creationId xmlns:a16="http://schemas.microsoft.com/office/drawing/2014/main" xmlns="" id="{F1529FE0-104F-4162-B06B-36EF49CEE3F9}"/>
                </a:ext>
              </a:extLst>
            </p:cNvPr>
            <p:cNvSpPr/>
            <p:nvPr/>
          </p:nvSpPr>
          <p:spPr>
            <a:xfrm>
              <a:off x="2808514" y="2552926"/>
              <a:ext cx="336550" cy="2921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7" name="순서도: 자기 디스크 26">
              <a:extLst>
                <a:ext uri="{FF2B5EF4-FFF2-40B4-BE49-F238E27FC236}">
                  <a16:creationId xmlns:a16="http://schemas.microsoft.com/office/drawing/2014/main" xmlns="" id="{8BBF20F2-A31D-4B42-9B32-F8EBFAD86015}"/>
                </a:ext>
              </a:extLst>
            </p:cNvPr>
            <p:cNvSpPr/>
            <p:nvPr/>
          </p:nvSpPr>
          <p:spPr>
            <a:xfrm>
              <a:off x="1881414" y="3746726"/>
              <a:ext cx="336550" cy="2921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8" name="순서도: 자기 디스크 27">
              <a:extLst>
                <a:ext uri="{FF2B5EF4-FFF2-40B4-BE49-F238E27FC236}">
                  <a16:creationId xmlns:a16="http://schemas.microsoft.com/office/drawing/2014/main" xmlns="" id="{8D383407-8B99-4F13-A2E0-D409F7B1AE29}"/>
                </a:ext>
              </a:extLst>
            </p:cNvPr>
            <p:cNvSpPr/>
            <p:nvPr/>
          </p:nvSpPr>
          <p:spPr>
            <a:xfrm>
              <a:off x="2767239" y="3746726"/>
              <a:ext cx="336550" cy="2921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xmlns="" id="{D2BB71A7-224E-4EFA-AD36-4D901E2E1837}"/>
                </a:ext>
              </a:extLst>
            </p:cNvPr>
            <p:cNvSpPr/>
            <p:nvPr/>
          </p:nvSpPr>
          <p:spPr>
            <a:xfrm>
              <a:off x="1480954" y="2620103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xmlns="" id="{65B590C9-8D76-4964-9A5B-209ABEE7120C}"/>
                </a:ext>
              </a:extLst>
            </p:cNvPr>
            <p:cNvSpPr/>
            <p:nvPr/>
          </p:nvSpPr>
          <p:spPr>
            <a:xfrm>
              <a:off x="2245453" y="2653967"/>
              <a:ext cx="84723" cy="93195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xmlns="" id="{589FDF8E-6DF6-422C-AFEB-BE70C3A1AD84}"/>
                </a:ext>
              </a:extLst>
            </p:cNvPr>
            <p:cNvSpPr/>
            <p:nvPr/>
          </p:nvSpPr>
          <p:spPr>
            <a:xfrm>
              <a:off x="1366654" y="3444015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xmlns="" id="{12C55DB9-4218-4B84-AAAB-D44D34874884}"/>
                </a:ext>
              </a:extLst>
            </p:cNvPr>
            <p:cNvSpPr/>
            <p:nvPr/>
          </p:nvSpPr>
          <p:spPr>
            <a:xfrm>
              <a:off x="884054" y="3341622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AF122D86-43FC-4665-81FB-8AED87BFA74A}"/>
                </a:ext>
              </a:extLst>
            </p:cNvPr>
            <p:cNvSpPr/>
            <p:nvPr/>
          </p:nvSpPr>
          <p:spPr>
            <a:xfrm>
              <a:off x="1404754" y="3786915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A415364D-CD59-419B-B634-02A62F553CF9}"/>
                </a:ext>
              </a:extLst>
            </p:cNvPr>
            <p:cNvSpPr/>
            <p:nvPr/>
          </p:nvSpPr>
          <p:spPr>
            <a:xfrm>
              <a:off x="1265054" y="3077303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50863FFE-CB27-40BC-B0F0-C6AE6E8AB0B9}"/>
                </a:ext>
              </a:extLst>
            </p:cNvPr>
            <p:cNvSpPr/>
            <p:nvPr/>
          </p:nvSpPr>
          <p:spPr>
            <a:xfrm>
              <a:off x="1607954" y="2899503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C93CB6EF-CC7B-4E97-8FF4-EC17FBF59369}"/>
                </a:ext>
              </a:extLst>
            </p:cNvPr>
            <p:cNvSpPr/>
            <p:nvPr/>
          </p:nvSpPr>
          <p:spPr>
            <a:xfrm>
              <a:off x="1833379" y="3069762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F9829D43-2450-4452-A50F-709C918FEF73}"/>
                </a:ext>
              </a:extLst>
            </p:cNvPr>
            <p:cNvSpPr/>
            <p:nvPr/>
          </p:nvSpPr>
          <p:spPr>
            <a:xfrm>
              <a:off x="726215" y="3759016"/>
              <a:ext cx="84723" cy="77021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xmlns="" id="{E1152F1B-C29E-4FD0-B2DF-23A77C95D258}"/>
                </a:ext>
              </a:extLst>
            </p:cNvPr>
            <p:cNvSpPr/>
            <p:nvPr/>
          </p:nvSpPr>
          <p:spPr>
            <a:xfrm>
              <a:off x="2077854" y="2852554"/>
              <a:ext cx="77021" cy="77021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7002312E-554F-49EE-8DC1-916DBF2D4E0A}"/>
                </a:ext>
              </a:extLst>
            </p:cNvPr>
            <p:cNvSpPr/>
            <p:nvPr/>
          </p:nvSpPr>
          <p:spPr>
            <a:xfrm>
              <a:off x="1696854" y="3356703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EBA405B2-BD17-4CD7-95C2-812F098EDDEA}"/>
                </a:ext>
              </a:extLst>
            </p:cNvPr>
            <p:cNvSpPr/>
            <p:nvPr/>
          </p:nvSpPr>
          <p:spPr>
            <a:xfrm>
              <a:off x="1061854" y="3841089"/>
              <a:ext cx="77021" cy="84723"/>
            </a:xfrm>
            <a:prstGeom prst="ellipse">
              <a:avLst/>
            </a:prstGeom>
            <a:solidFill>
              <a:srgbClr val="C55A11"/>
            </a:solidFill>
            <a:ln>
              <a:solidFill>
                <a:srgbClr val="843C0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xmlns="" id="{5B6AB7AB-5FD0-435E-A051-DCD19E148E20}"/>
                </a:ext>
              </a:extLst>
            </p:cNvPr>
            <p:cNvCxnSpPr>
              <a:cxnSpLocks/>
              <a:stCxn id="119" idx="5"/>
              <a:endCxn id="120" idx="3"/>
            </p:cNvCxnSpPr>
            <p:nvPr/>
          </p:nvCxnSpPr>
          <p:spPr>
            <a:xfrm>
              <a:off x="1546696" y="2692419"/>
              <a:ext cx="711164" cy="410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xmlns="" id="{DE5138DD-E794-4A66-AF22-B80015F9023F}"/>
                </a:ext>
              </a:extLst>
            </p:cNvPr>
            <p:cNvCxnSpPr>
              <a:endCxn id="130" idx="7"/>
            </p:cNvCxnSpPr>
            <p:nvPr/>
          </p:nvCxnSpPr>
          <p:spPr>
            <a:xfrm flipH="1">
              <a:off x="2143596" y="2730829"/>
              <a:ext cx="79632" cy="1330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xmlns="" id="{EFA2C5F0-8E0D-4514-870F-466997CCEFC7}"/>
                </a:ext>
              </a:extLst>
            </p:cNvPr>
            <p:cNvCxnSpPr>
              <a:stCxn id="127" idx="3"/>
              <a:endCxn id="128" idx="1"/>
            </p:cNvCxnSpPr>
            <p:nvPr/>
          </p:nvCxnSpPr>
          <p:spPr>
            <a:xfrm>
              <a:off x="1619233" y="2971819"/>
              <a:ext cx="225425" cy="1103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xmlns="" id="{F2422B04-B173-4FA2-8CD2-7984928619DF}"/>
                </a:ext>
              </a:extLst>
            </p:cNvPr>
            <p:cNvCxnSpPr>
              <a:stCxn id="119" idx="5"/>
              <a:endCxn id="127" idx="3"/>
            </p:cNvCxnSpPr>
            <p:nvPr/>
          </p:nvCxnSpPr>
          <p:spPr>
            <a:xfrm>
              <a:off x="1546696" y="2692419"/>
              <a:ext cx="72537" cy="279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xmlns="" id="{D0BD63E1-159A-4CC0-A656-7BCC14AF9003}"/>
                </a:ext>
              </a:extLst>
            </p:cNvPr>
            <p:cNvCxnSpPr>
              <a:cxnSpLocks/>
              <a:stCxn id="130" idx="6"/>
              <a:endCxn id="128" idx="7"/>
            </p:cNvCxnSpPr>
            <p:nvPr/>
          </p:nvCxnSpPr>
          <p:spPr>
            <a:xfrm flipH="1">
              <a:off x="1899121" y="2891065"/>
              <a:ext cx="255754" cy="1911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xmlns="" id="{486856B3-6480-42D5-85BF-BE57BAF3803C}"/>
                </a:ext>
              </a:extLst>
            </p:cNvPr>
            <p:cNvCxnSpPr>
              <a:stCxn id="120" idx="3"/>
              <a:endCxn id="127" idx="6"/>
            </p:cNvCxnSpPr>
            <p:nvPr/>
          </p:nvCxnSpPr>
          <p:spPr>
            <a:xfrm flipH="1">
              <a:off x="1684975" y="2733514"/>
              <a:ext cx="572885" cy="20835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DB98717A-936B-4CB6-9B23-01F23EF8B25E}"/>
                </a:ext>
              </a:extLst>
            </p:cNvPr>
            <p:cNvCxnSpPr>
              <a:stCxn id="119" idx="5"/>
              <a:endCxn id="130" idx="4"/>
            </p:cNvCxnSpPr>
            <p:nvPr/>
          </p:nvCxnSpPr>
          <p:spPr>
            <a:xfrm>
              <a:off x="1546696" y="2692419"/>
              <a:ext cx="569669" cy="23715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xmlns="" id="{18BDF0D2-8C66-4C16-BABC-C855273B1FB4}"/>
                </a:ext>
              </a:extLst>
            </p:cNvPr>
            <p:cNvCxnSpPr>
              <a:stCxn id="119" idx="5"/>
              <a:endCxn id="128" idx="6"/>
            </p:cNvCxnSpPr>
            <p:nvPr/>
          </p:nvCxnSpPr>
          <p:spPr>
            <a:xfrm>
              <a:off x="1546696" y="2692419"/>
              <a:ext cx="363704" cy="4197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xmlns="" id="{7F7B4A4E-3D1B-4E9A-A9BE-37D456D575CC}"/>
                </a:ext>
              </a:extLst>
            </p:cNvPr>
            <p:cNvCxnSpPr>
              <a:stCxn id="128" idx="1"/>
              <a:endCxn id="131" idx="7"/>
            </p:cNvCxnSpPr>
            <p:nvPr/>
          </p:nvCxnSpPr>
          <p:spPr>
            <a:xfrm flipH="1">
              <a:off x="1762596" y="3082169"/>
              <a:ext cx="82062" cy="28694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xmlns="" id="{4B65CB85-8CF5-4D0D-92E7-F09BE5D8A156}"/>
                </a:ext>
              </a:extLst>
            </p:cNvPr>
            <p:cNvCxnSpPr>
              <a:stCxn id="119" idx="4"/>
              <a:endCxn id="126" idx="7"/>
            </p:cNvCxnSpPr>
            <p:nvPr/>
          </p:nvCxnSpPr>
          <p:spPr>
            <a:xfrm flipH="1">
              <a:off x="1330796" y="2704826"/>
              <a:ext cx="188669" cy="384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xmlns="" id="{0EFB41FB-3DEA-40E0-A38E-374FCC9EFF0A}"/>
                </a:ext>
              </a:extLst>
            </p:cNvPr>
            <p:cNvCxnSpPr>
              <a:stCxn id="127" idx="3"/>
              <a:endCxn id="126" idx="7"/>
            </p:cNvCxnSpPr>
            <p:nvPr/>
          </p:nvCxnSpPr>
          <p:spPr>
            <a:xfrm flipH="1">
              <a:off x="1330796" y="2971819"/>
              <a:ext cx="288437" cy="11789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xmlns="" id="{E8EAFB4B-843F-460F-B848-A8E863496D24}"/>
                </a:ext>
              </a:extLst>
            </p:cNvPr>
            <p:cNvCxnSpPr>
              <a:stCxn id="126" idx="7"/>
              <a:endCxn id="131" idx="3"/>
            </p:cNvCxnSpPr>
            <p:nvPr/>
          </p:nvCxnSpPr>
          <p:spPr>
            <a:xfrm>
              <a:off x="1330796" y="3089710"/>
              <a:ext cx="377337" cy="33930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xmlns="" id="{FCC3E9EA-3B25-47A9-9742-F5297F7F5E37}"/>
                </a:ext>
              </a:extLst>
            </p:cNvPr>
            <p:cNvCxnSpPr>
              <a:stCxn id="128" idx="2"/>
              <a:endCxn id="126" idx="7"/>
            </p:cNvCxnSpPr>
            <p:nvPr/>
          </p:nvCxnSpPr>
          <p:spPr>
            <a:xfrm flipH="1" flipV="1">
              <a:off x="1330796" y="3089710"/>
              <a:ext cx="502583" cy="2241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C7779FB0-F0DA-4C19-9CCA-C353C9411778}"/>
                </a:ext>
              </a:extLst>
            </p:cNvPr>
            <p:cNvCxnSpPr>
              <a:stCxn id="127" idx="3"/>
              <a:endCxn id="131" idx="2"/>
            </p:cNvCxnSpPr>
            <p:nvPr/>
          </p:nvCxnSpPr>
          <p:spPr>
            <a:xfrm>
              <a:off x="1619233" y="2971819"/>
              <a:ext cx="77621" cy="42724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xmlns="" id="{DFC387D8-27C2-4098-91E4-39E85579AAF3}"/>
                </a:ext>
              </a:extLst>
            </p:cNvPr>
            <p:cNvCxnSpPr>
              <a:cxnSpLocks/>
              <a:stCxn id="126" idx="3"/>
              <a:endCxn id="124" idx="6"/>
            </p:cNvCxnSpPr>
            <p:nvPr/>
          </p:nvCxnSpPr>
          <p:spPr>
            <a:xfrm flipH="1">
              <a:off x="961075" y="3149619"/>
              <a:ext cx="315258" cy="2343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xmlns="" id="{7D53CBBF-E9C1-4B08-8623-E2F41A27DA67}"/>
                </a:ext>
              </a:extLst>
            </p:cNvPr>
            <p:cNvCxnSpPr>
              <a:cxnSpLocks/>
              <a:stCxn id="119" idx="3"/>
              <a:endCxn id="124" idx="6"/>
            </p:cNvCxnSpPr>
            <p:nvPr/>
          </p:nvCxnSpPr>
          <p:spPr>
            <a:xfrm flipH="1">
              <a:off x="961075" y="2692419"/>
              <a:ext cx="531158" cy="6915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81EFC3CC-DA45-45E8-BD89-0ECAEEB2198B}"/>
                </a:ext>
              </a:extLst>
            </p:cNvPr>
            <p:cNvCxnSpPr>
              <a:endCxn id="121" idx="6"/>
            </p:cNvCxnSpPr>
            <p:nvPr/>
          </p:nvCxnSpPr>
          <p:spPr>
            <a:xfrm flipH="1">
              <a:off x="1443675" y="3426345"/>
              <a:ext cx="241300" cy="600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xmlns="" id="{61D0CEAB-F0C3-40DC-87F1-EB49519E4E5A}"/>
                </a:ext>
              </a:extLst>
            </p:cNvPr>
            <p:cNvCxnSpPr>
              <a:stCxn id="126" idx="5"/>
              <a:endCxn id="121" idx="0"/>
            </p:cNvCxnSpPr>
            <p:nvPr/>
          </p:nvCxnSpPr>
          <p:spPr>
            <a:xfrm>
              <a:off x="1330796" y="3149619"/>
              <a:ext cx="74369" cy="29439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xmlns="" id="{DC8E1FCF-4ECD-4482-949D-DDBDDEA9E7EE}"/>
                </a:ext>
              </a:extLst>
            </p:cNvPr>
            <p:cNvCxnSpPr>
              <a:stCxn id="127" idx="4"/>
              <a:endCxn id="121" idx="7"/>
            </p:cNvCxnSpPr>
            <p:nvPr/>
          </p:nvCxnSpPr>
          <p:spPr>
            <a:xfrm flipH="1">
              <a:off x="1432396" y="2984226"/>
              <a:ext cx="214069" cy="47219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xmlns="" id="{D9958345-4087-46D7-81C9-A357EB6E102F}"/>
                </a:ext>
              </a:extLst>
            </p:cNvPr>
            <p:cNvCxnSpPr>
              <a:stCxn id="124" idx="5"/>
              <a:endCxn id="121" idx="3"/>
            </p:cNvCxnSpPr>
            <p:nvPr/>
          </p:nvCxnSpPr>
          <p:spPr>
            <a:xfrm>
              <a:off x="949796" y="3413938"/>
              <a:ext cx="428137" cy="1023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xmlns="" id="{2E0BB472-6214-48D8-96CA-D1E104AC194F}"/>
                </a:ext>
              </a:extLst>
            </p:cNvPr>
            <p:cNvCxnSpPr>
              <a:stCxn id="126" idx="3"/>
              <a:endCxn id="132" idx="0"/>
            </p:cNvCxnSpPr>
            <p:nvPr/>
          </p:nvCxnSpPr>
          <p:spPr>
            <a:xfrm flipH="1">
              <a:off x="1100365" y="3149619"/>
              <a:ext cx="175968" cy="6914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xmlns="" id="{82A6586F-6A3F-411B-B7F1-D5A2A64BB967}"/>
                </a:ext>
              </a:extLst>
            </p:cNvPr>
            <p:cNvCxnSpPr>
              <a:stCxn id="124" idx="5"/>
              <a:endCxn id="129" idx="0"/>
            </p:cNvCxnSpPr>
            <p:nvPr/>
          </p:nvCxnSpPr>
          <p:spPr>
            <a:xfrm flipH="1">
              <a:off x="768577" y="3413938"/>
              <a:ext cx="181219" cy="3450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xmlns="" id="{25BAB77B-6D06-446B-B2E7-856FEF1BADC0}"/>
                </a:ext>
              </a:extLst>
            </p:cNvPr>
            <p:cNvCxnSpPr>
              <a:stCxn id="129" idx="6"/>
              <a:endCxn id="132" idx="2"/>
            </p:cNvCxnSpPr>
            <p:nvPr/>
          </p:nvCxnSpPr>
          <p:spPr>
            <a:xfrm>
              <a:off x="810938" y="3797527"/>
              <a:ext cx="250916" cy="859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xmlns="" id="{437F5BA3-DB5F-4D9D-B8AB-49FD3C4C8DF5}"/>
                </a:ext>
              </a:extLst>
            </p:cNvPr>
            <p:cNvCxnSpPr>
              <a:stCxn id="131" idx="6"/>
              <a:endCxn id="125" idx="7"/>
            </p:cNvCxnSpPr>
            <p:nvPr/>
          </p:nvCxnSpPr>
          <p:spPr>
            <a:xfrm flipH="1">
              <a:off x="1470496" y="3399065"/>
              <a:ext cx="303379" cy="4002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932DDFEC-BA10-430C-8AE1-73C6EAB80F44}"/>
                </a:ext>
              </a:extLst>
            </p:cNvPr>
            <p:cNvCxnSpPr>
              <a:stCxn id="121" idx="4"/>
              <a:endCxn id="125" idx="7"/>
            </p:cNvCxnSpPr>
            <p:nvPr/>
          </p:nvCxnSpPr>
          <p:spPr>
            <a:xfrm>
              <a:off x="1405165" y="3528738"/>
              <a:ext cx="65331" cy="2705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xmlns="" id="{57537B5A-6C18-49DC-902C-1563B890A611}"/>
                </a:ext>
              </a:extLst>
            </p:cNvPr>
            <p:cNvCxnSpPr>
              <a:stCxn id="132" idx="6"/>
              <a:endCxn id="125" idx="5"/>
            </p:cNvCxnSpPr>
            <p:nvPr/>
          </p:nvCxnSpPr>
          <p:spPr>
            <a:xfrm flipV="1">
              <a:off x="1138875" y="3859231"/>
              <a:ext cx="331621" cy="242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xmlns="" id="{56BB5173-8DA9-423A-B339-AD1F739946BA}"/>
                </a:ext>
              </a:extLst>
            </p:cNvPr>
            <p:cNvCxnSpPr>
              <a:stCxn id="131" idx="4"/>
              <a:endCxn id="132" idx="7"/>
            </p:cNvCxnSpPr>
            <p:nvPr/>
          </p:nvCxnSpPr>
          <p:spPr>
            <a:xfrm flipH="1">
              <a:off x="1127596" y="3441426"/>
              <a:ext cx="607769" cy="4120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xmlns="" id="{FE922C6C-A49F-4C53-A167-F34F5078BA47}"/>
                </a:ext>
              </a:extLst>
            </p:cNvPr>
            <p:cNvCxnSpPr>
              <a:stCxn id="124" idx="4"/>
              <a:endCxn id="125" idx="2"/>
            </p:cNvCxnSpPr>
            <p:nvPr/>
          </p:nvCxnSpPr>
          <p:spPr>
            <a:xfrm>
              <a:off x="922565" y="3426345"/>
              <a:ext cx="482189" cy="4029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xmlns="" id="{A4B76FC1-F102-4C3A-96A6-B975AEEA44C0}"/>
                </a:ext>
              </a:extLst>
            </p:cNvPr>
            <p:cNvSpPr/>
            <p:nvPr/>
          </p:nvSpPr>
          <p:spPr>
            <a:xfrm>
              <a:off x="1988954" y="3176522"/>
              <a:ext cx="77021" cy="84723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xmlns="" id="{C1089282-A141-4CC3-B593-D631F185CC00}"/>
                </a:ext>
              </a:extLst>
            </p:cNvPr>
            <p:cNvCxnSpPr>
              <a:stCxn id="128" idx="5"/>
              <a:endCxn id="198" idx="2"/>
            </p:cNvCxnSpPr>
            <p:nvPr/>
          </p:nvCxnSpPr>
          <p:spPr>
            <a:xfrm>
              <a:off x="1899121" y="3142078"/>
              <a:ext cx="89833" cy="768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xmlns="" id="{EAC0A770-40A7-4F9F-A048-97976410C720}"/>
                </a:ext>
              </a:extLst>
            </p:cNvPr>
            <p:cNvCxnSpPr>
              <a:stCxn id="130" idx="5"/>
              <a:endCxn id="198" idx="5"/>
            </p:cNvCxnSpPr>
            <p:nvPr/>
          </p:nvCxnSpPr>
          <p:spPr>
            <a:xfrm flipH="1">
              <a:off x="2054696" y="2918296"/>
              <a:ext cx="88900" cy="3305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xmlns="" id="{8E5D737D-5A5C-4447-A3D1-42AC419F1C9B}"/>
                </a:ext>
              </a:extLst>
            </p:cNvPr>
            <p:cNvCxnSpPr>
              <a:cxnSpLocks/>
              <a:stCxn id="131" idx="6"/>
              <a:endCxn id="198" idx="4"/>
            </p:cNvCxnSpPr>
            <p:nvPr/>
          </p:nvCxnSpPr>
          <p:spPr>
            <a:xfrm flipV="1">
              <a:off x="1773875" y="3261245"/>
              <a:ext cx="253590" cy="1378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xmlns="" id="{D1A9ED74-5A45-438E-BE3F-F9F34F6F8A05}"/>
                </a:ext>
              </a:extLst>
            </p:cNvPr>
            <p:cNvCxnSpPr>
              <a:stCxn id="198" idx="4"/>
              <a:endCxn id="125" idx="7"/>
            </p:cNvCxnSpPr>
            <p:nvPr/>
          </p:nvCxnSpPr>
          <p:spPr>
            <a:xfrm flipH="1">
              <a:off x="1470496" y="3261245"/>
              <a:ext cx="556969" cy="53807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xmlns="" id="{1A044AFE-AAD2-4AC5-85AF-E06E1F15A1B7}"/>
                </a:ext>
              </a:extLst>
            </p:cNvPr>
            <p:cNvSpPr/>
            <p:nvPr/>
          </p:nvSpPr>
          <p:spPr>
            <a:xfrm>
              <a:off x="261248" y="4159874"/>
              <a:ext cx="1278182" cy="266610"/>
            </a:xfrm>
            <a:prstGeom prst="roundRect">
              <a:avLst/>
            </a:prstGeom>
            <a:noFill/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843C0C"/>
                  </a:solidFill>
                </a:rPr>
                <a:t>Blockchain</a:t>
              </a:r>
              <a:endParaRPr lang="ko-KR" altLang="en-US" sz="1400" b="1" dirty="0">
                <a:solidFill>
                  <a:srgbClr val="843C0C"/>
                </a:solidFill>
              </a:endParaRPr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xmlns="" id="{6CA4C9A9-48AE-4E6B-9DF7-50CE7CC0F403}"/>
                </a:ext>
              </a:extLst>
            </p:cNvPr>
            <p:cNvSpPr/>
            <p:nvPr/>
          </p:nvSpPr>
          <p:spPr>
            <a:xfrm>
              <a:off x="1851932" y="4159864"/>
              <a:ext cx="1726489" cy="266610"/>
            </a:xfrm>
            <a:prstGeom prst="roundRect">
              <a:avLst/>
            </a:prstGeom>
            <a:noFill/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843C0C"/>
                  </a:solidFill>
                </a:rPr>
                <a:t>Distribution DB</a:t>
              </a:r>
              <a:endParaRPr lang="ko-KR" altLang="en-US" sz="1400" b="1" dirty="0">
                <a:solidFill>
                  <a:srgbClr val="843C0C"/>
                </a:solidFill>
              </a:endParaRPr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xmlns="" id="{722528EF-05C8-4974-90B7-2453E863C6B4}"/>
                </a:ext>
              </a:extLst>
            </p:cNvPr>
            <p:cNvCxnSpPr>
              <a:cxnSpLocks/>
            </p:cNvCxnSpPr>
            <p:nvPr/>
          </p:nvCxnSpPr>
          <p:spPr>
            <a:xfrm>
              <a:off x="4243614" y="319314"/>
              <a:ext cx="497955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xmlns="" id="{44B5F43F-22B5-4E12-9D86-F3B6DE4DF65E}"/>
                </a:ext>
              </a:extLst>
            </p:cNvPr>
            <p:cNvCxnSpPr>
              <a:cxnSpLocks/>
            </p:cNvCxnSpPr>
            <p:nvPr/>
          </p:nvCxnSpPr>
          <p:spPr>
            <a:xfrm>
              <a:off x="4218214" y="1436914"/>
              <a:ext cx="5004955" cy="592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xmlns="" id="{35483324-D231-4880-94EB-B85A01EE262A}"/>
                </a:ext>
              </a:extLst>
            </p:cNvPr>
            <p:cNvCxnSpPr>
              <a:cxnSpLocks/>
            </p:cNvCxnSpPr>
            <p:nvPr/>
          </p:nvCxnSpPr>
          <p:spPr>
            <a:xfrm>
              <a:off x="4218214" y="2579914"/>
              <a:ext cx="266700" cy="80406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xmlns="" id="{8494C800-7039-42B4-B4DF-5C862FBB8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4914" y="3351867"/>
              <a:ext cx="4738255" cy="332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xmlns="" id="{1DFC9590-FA4D-464B-BF92-8FF33A01396C}"/>
                </a:ext>
              </a:extLst>
            </p:cNvPr>
            <p:cNvGrpSpPr/>
            <p:nvPr/>
          </p:nvGrpSpPr>
          <p:grpSpPr>
            <a:xfrm>
              <a:off x="4674260" y="393500"/>
              <a:ext cx="4548909" cy="975682"/>
              <a:chOff x="1127414" y="5129732"/>
              <a:chExt cx="7054273" cy="1221337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xmlns="" id="{3742C164-3E74-44B1-B67F-1C8F63717F61}"/>
                  </a:ext>
                </a:extLst>
              </p:cNvPr>
              <p:cNvSpPr/>
              <p:nvPr/>
            </p:nvSpPr>
            <p:spPr>
              <a:xfrm>
                <a:off x="1127414" y="5129732"/>
                <a:ext cx="7054273" cy="12213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xmlns="" id="{9A3FF6D9-86BE-4D81-A968-2F50304EFAE8}"/>
                  </a:ext>
                </a:extLst>
              </p:cNvPr>
              <p:cNvSpPr/>
              <p:nvPr/>
            </p:nvSpPr>
            <p:spPr>
              <a:xfrm>
                <a:off x="2859239" y="5175920"/>
                <a:ext cx="5233553" cy="1092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xmlns="" id="{10B90CFC-E167-4C9B-868C-348DFE166BC7}"/>
                  </a:ext>
                </a:extLst>
              </p:cNvPr>
              <p:cNvSpPr/>
              <p:nvPr/>
            </p:nvSpPr>
            <p:spPr>
              <a:xfrm>
                <a:off x="1127414" y="5157268"/>
                <a:ext cx="1735021" cy="11938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r>
                  <a:rPr lang="en-US" altLang="ko-KR" sz="1200" b="1" smtClean="0">
                    <a:solidFill>
                      <a:schemeClr val="tx1"/>
                    </a:solidFill>
                  </a:rPr>
                  <a:t>Layer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xmlns="" id="{81DCC476-3374-4868-B8FE-EBCF037C16DB}"/>
                </a:ext>
              </a:extLst>
            </p:cNvPr>
            <p:cNvGrpSpPr/>
            <p:nvPr/>
          </p:nvGrpSpPr>
          <p:grpSpPr>
            <a:xfrm>
              <a:off x="4644075" y="1511924"/>
              <a:ext cx="4579094" cy="1776701"/>
              <a:chOff x="1108102" y="245675"/>
              <a:chExt cx="7054273" cy="1221337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6F21D9B8-8EA9-4A54-B4D4-497381960EDD}"/>
                  </a:ext>
                </a:extLst>
              </p:cNvPr>
              <p:cNvSpPr/>
              <p:nvPr/>
            </p:nvSpPr>
            <p:spPr>
              <a:xfrm>
                <a:off x="1108102" y="245675"/>
                <a:ext cx="7054273" cy="12213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EF3066F3-DE01-4A1F-8AAE-7BB177C37569}"/>
                  </a:ext>
                </a:extLst>
              </p:cNvPr>
              <p:cNvSpPr/>
              <p:nvPr/>
            </p:nvSpPr>
            <p:spPr>
              <a:xfrm>
                <a:off x="2862435" y="268081"/>
                <a:ext cx="5233554" cy="117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xmlns="" id="{032A933C-0217-4B5D-8841-03008FCB09F2}"/>
                  </a:ext>
                </a:extLst>
              </p:cNvPr>
              <p:cNvSpPr/>
              <p:nvPr/>
            </p:nvSpPr>
            <p:spPr>
              <a:xfrm>
                <a:off x="1108102" y="273211"/>
                <a:ext cx="1735021" cy="11938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Service</a:t>
                </a:r>
              </a:p>
              <a:p>
                <a:pPr algn="ctr"/>
                <a:r>
                  <a:rPr lang="en-US" altLang="ko-KR" sz="1200" b="1" smtClean="0">
                    <a:solidFill>
                      <a:schemeClr val="tx1"/>
                    </a:solidFill>
                  </a:rPr>
                  <a:t>Layer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xmlns="" id="{6BB54D26-22C5-4423-994C-EF91E62CE9F5}"/>
                </a:ext>
              </a:extLst>
            </p:cNvPr>
            <p:cNvGrpSpPr/>
            <p:nvPr/>
          </p:nvGrpSpPr>
          <p:grpSpPr>
            <a:xfrm>
              <a:off x="4674259" y="3448477"/>
              <a:ext cx="4548909" cy="975682"/>
              <a:chOff x="1127414" y="5129732"/>
              <a:chExt cx="7054273" cy="1221337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xmlns="" id="{C58C9DBC-5D71-49CC-944B-3D0CCDA73326}"/>
                  </a:ext>
                </a:extLst>
              </p:cNvPr>
              <p:cNvSpPr/>
              <p:nvPr/>
            </p:nvSpPr>
            <p:spPr>
              <a:xfrm>
                <a:off x="1127414" y="5129732"/>
                <a:ext cx="7054273" cy="12213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xmlns="" id="{432281F7-046A-49E7-AE41-CF9EEE7C9D15}"/>
                  </a:ext>
                </a:extLst>
              </p:cNvPr>
              <p:cNvSpPr/>
              <p:nvPr/>
            </p:nvSpPr>
            <p:spPr>
              <a:xfrm>
                <a:off x="2859239" y="5194088"/>
                <a:ext cx="5233553" cy="1092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xmlns="" id="{AB3AA01B-B2A4-43EA-9412-331C269C8781}"/>
                  </a:ext>
                </a:extLst>
              </p:cNvPr>
              <p:cNvSpPr/>
              <p:nvPr/>
            </p:nvSpPr>
            <p:spPr>
              <a:xfrm>
                <a:off x="1127414" y="5157268"/>
                <a:ext cx="1735021" cy="11938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Core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Layer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xmlns="" id="{116628AE-12C5-4410-9CE0-5B4821D4A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276" y="3440859"/>
              <a:ext cx="13321" cy="183193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연결선: 꺾임 269">
              <a:extLst>
                <a:ext uri="{FF2B5EF4-FFF2-40B4-BE49-F238E27FC236}">
                  <a16:creationId xmlns:a16="http://schemas.microsoft.com/office/drawing/2014/main" xmlns="" id="{DDCF2F90-AAC8-4FA5-AEF8-3BC640D31C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35649" y="6725600"/>
              <a:ext cx="913445" cy="1368835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정육면체 270">
              <a:extLst>
                <a:ext uri="{FF2B5EF4-FFF2-40B4-BE49-F238E27FC236}">
                  <a16:creationId xmlns:a16="http://schemas.microsoft.com/office/drawing/2014/main" xmlns="" id="{4D0D57C8-04A7-4AB7-AD7E-5D424C9D78DC}"/>
                </a:ext>
              </a:extLst>
            </p:cNvPr>
            <p:cNvSpPr/>
            <p:nvPr/>
          </p:nvSpPr>
          <p:spPr>
            <a:xfrm>
              <a:off x="3065483" y="7503884"/>
              <a:ext cx="781461" cy="725714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정육면체 271">
              <a:extLst>
                <a:ext uri="{FF2B5EF4-FFF2-40B4-BE49-F238E27FC236}">
                  <a16:creationId xmlns:a16="http://schemas.microsoft.com/office/drawing/2014/main" xmlns="" id="{5CA85A3C-2343-4597-99D2-F0C000E54A5F}"/>
                </a:ext>
              </a:extLst>
            </p:cNvPr>
            <p:cNvSpPr/>
            <p:nvPr/>
          </p:nvSpPr>
          <p:spPr>
            <a:xfrm>
              <a:off x="4094183" y="7503884"/>
              <a:ext cx="781461" cy="725714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정육면체 272">
              <a:extLst>
                <a:ext uri="{FF2B5EF4-FFF2-40B4-BE49-F238E27FC236}">
                  <a16:creationId xmlns:a16="http://schemas.microsoft.com/office/drawing/2014/main" xmlns="" id="{0855D9DB-F416-4F27-8138-EFB23F96853A}"/>
                </a:ext>
              </a:extLst>
            </p:cNvPr>
            <p:cNvSpPr/>
            <p:nvPr/>
          </p:nvSpPr>
          <p:spPr>
            <a:xfrm>
              <a:off x="5122883" y="7503884"/>
              <a:ext cx="781461" cy="725714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정육면체 273">
              <a:extLst>
                <a:ext uri="{FF2B5EF4-FFF2-40B4-BE49-F238E27FC236}">
                  <a16:creationId xmlns:a16="http://schemas.microsoft.com/office/drawing/2014/main" xmlns="" id="{88A6D9D8-4735-494F-8B5B-C45E38C3DFE4}"/>
                </a:ext>
              </a:extLst>
            </p:cNvPr>
            <p:cNvSpPr/>
            <p:nvPr/>
          </p:nvSpPr>
          <p:spPr>
            <a:xfrm>
              <a:off x="6151583" y="7511141"/>
              <a:ext cx="781461" cy="725714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정육면체 274">
              <a:extLst>
                <a:ext uri="{FF2B5EF4-FFF2-40B4-BE49-F238E27FC236}">
                  <a16:creationId xmlns:a16="http://schemas.microsoft.com/office/drawing/2014/main" xmlns="" id="{974A1CD6-EAF5-42D7-8A2F-4FA05D963E4D}"/>
                </a:ext>
              </a:extLst>
            </p:cNvPr>
            <p:cNvSpPr/>
            <p:nvPr/>
          </p:nvSpPr>
          <p:spPr>
            <a:xfrm>
              <a:off x="7194301" y="7511141"/>
              <a:ext cx="781461" cy="725714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xmlns="" id="{0FE0327A-705D-4F6E-B2F3-12CE2EDDF982}"/>
                </a:ext>
              </a:extLst>
            </p:cNvPr>
            <p:cNvCxnSpPr>
              <a:cxnSpLocks/>
            </p:cNvCxnSpPr>
            <p:nvPr/>
          </p:nvCxnSpPr>
          <p:spPr>
            <a:xfrm>
              <a:off x="2049689" y="5860507"/>
              <a:ext cx="113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xmlns="" id="{94605ED0-3460-448D-88D3-007DA9877315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75" y="6338017"/>
              <a:ext cx="113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xmlns="" id="{0C62DDC8-300A-45AE-97C6-844BE428B995}"/>
                </a:ext>
              </a:extLst>
            </p:cNvPr>
            <p:cNvSpPr txBox="1"/>
            <p:nvPr/>
          </p:nvSpPr>
          <p:spPr>
            <a:xfrm>
              <a:off x="3187721" y="5699782"/>
              <a:ext cx="414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동물 정보 </a:t>
              </a:r>
              <a:r>
                <a:rPr lang="en-US" altLang="ko-KR" sz="1400" b="1" dirty="0"/>
                <a:t>( </a:t>
              </a:r>
              <a:r>
                <a:rPr lang="ko-KR" altLang="en-US" sz="1400" b="1" dirty="0"/>
                <a:t>품종</a:t>
              </a:r>
              <a:r>
                <a:rPr lang="en-US" altLang="ko-KR" sz="1400" b="1" dirty="0"/>
                <a:t>, </a:t>
              </a:r>
              <a:r>
                <a:rPr lang="ko-KR" altLang="en-US" sz="1400" b="1" dirty="0"/>
                <a:t>등록 번호</a:t>
              </a:r>
              <a:r>
                <a:rPr lang="en-US" altLang="ko-KR" sz="1400" b="1" dirty="0"/>
                <a:t>, </a:t>
              </a:r>
              <a:r>
                <a:rPr lang="ko-KR" altLang="en-US" sz="1400" b="1" dirty="0"/>
                <a:t>부모 정보 </a:t>
              </a:r>
              <a:r>
                <a:rPr lang="en-US" altLang="ko-KR" sz="1400" b="1" dirty="0"/>
                <a:t>) </a:t>
              </a:r>
              <a:endParaRPr lang="ko-KR" altLang="en-US" sz="1400" b="1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xmlns="" id="{D796C74B-5035-4A09-ACA9-33109423813E}"/>
                </a:ext>
              </a:extLst>
            </p:cNvPr>
            <p:cNvSpPr txBox="1"/>
            <p:nvPr/>
          </p:nvSpPr>
          <p:spPr>
            <a:xfrm>
              <a:off x="3178071" y="6215083"/>
              <a:ext cx="414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소유주 정보</a:t>
              </a:r>
            </a:p>
          </p:txBody>
        </p:sp>
        <p:pic>
          <p:nvPicPr>
            <p:cNvPr id="1028" name="Picture 4" descr="ethereum에 대한 이미지 검색결과">
              <a:extLst>
                <a:ext uri="{FF2B5EF4-FFF2-40B4-BE49-F238E27FC236}">
                  <a16:creationId xmlns:a16="http://schemas.microsoft.com/office/drawing/2014/main" xmlns="" id="{2D5AFFA6-E356-466A-8725-BAAA081CA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5069" y="3578562"/>
              <a:ext cx="635325" cy="715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9" name="십자형 298">
              <a:extLst>
                <a:ext uri="{FF2B5EF4-FFF2-40B4-BE49-F238E27FC236}">
                  <a16:creationId xmlns:a16="http://schemas.microsoft.com/office/drawing/2014/main" xmlns="" id="{DBC637A8-5AA4-403A-A199-14062E9EB6FF}"/>
                </a:ext>
              </a:extLst>
            </p:cNvPr>
            <p:cNvSpPr/>
            <p:nvPr/>
          </p:nvSpPr>
          <p:spPr>
            <a:xfrm>
              <a:off x="7281991" y="3792944"/>
              <a:ext cx="325372" cy="323123"/>
            </a:xfrm>
            <a:prstGeom prst="plus">
              <a:avLst>
                <a:gd name="adj" fmla="val 4476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xmlns="" id="{FB18BE33-B63B-408C-A75D-06073763744F}"/>
                </a:ext>
              </a:extLst>
            </p:cNvPr>
            <p:cNvSpPr txBox="1"/>
            <p:nvPr/>
          </p:nvSpPr>
          <p:spPr>
            <a:xfrm>
              <a:off x="8204281" y="3859488"/>
              <a:ext cx="888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Ethereum</a:t>
              </a:r>
              <a:endParaRPr lang="ko-KR" altLang="en-US" sz="1200" b="1" dirty="0"/>
            </a:p>
          </p:txBody>
        </p:sp>
        <p:pic>
          <p:nvPicPr>
            <p:cNvPr id="1030" name="Picture 6" descr="network에 대한 이미지 검색결과">
              <a:extLst>
                <a:ext uri="{FF2B5EF4-FFF2-40B4-BE49-F238E27FC236}">
                  <a16:creationId xmlns:a16="http://schemas.microsoft.com/office/drawing/2014/main" xmlns="" id="{C58B3286-5065-442F-B53A-A3CD892690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4" t="5345" r="55312" b="6482"/>
            <a:stretch/>
          </p:blipFill>
          <p:spPr bwMode="auto">
            <a:xfrm>
              <a:off x="5842370" y="3578529"/>
              <a:ext cx="669713" cy="72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xmlns="" id="{BA2485DB-7FB1-4AD4-8379-EB2A13A01AAF}"/>
                </a:ext>
              </a:extLst>
            </p:cNvPr>
            <p:cNvSpPr txBox="1"/>
            <p:nvPr/>
          </p:nvSpPr>
          <p:spPr>
            <a:xfrm>
              <a:off x="6467978" y="3748832"/>
              <a:ext cx="888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</a:t>
              </a:r>
            </a:p>
            <a:p>
              <a:r>
                <a:rPr lang="en-US" altLang="ko-KR" sz="1200" b="1" dirty="0"/>
                <a:t>Network</a:t>
              </a:r>
              <a:endParaRPr lang="ko-KR" altLang="en-US" sz="1200" b="1" dirty="0"/>
            </a:p>
          </p:txBody>
        </p: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xmlns="" id="{CA5E59E5-C525-4C9B-9873-9397FE0E6EB5}"/>
                </a:ext>
              </a:extLst>
            </p:cNvPr>
            <p:cNvCxnSpPr>
              <a:cxnSpLocks/>
            </p:cNvCxnSpPr>
            <p:nvPr/>
          </p:nvCxnSpPr>
          <p:spPr>
            <a:xfrm>
              <a:off x="8488884" y="1241821"/>
              <a:ext cx="0" cy="4113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xmlns="" id="{F19A8681-551A-4499-A03F-AA9CDE21C0F2}"/>
                </a:ext>
              </a:extLst>
            </p:cNvPr>
            <p:cNvCxnSpPr>
              <a:cxnSpLocks/>
            </p:cNvCxnSpPr>
            <p:nvPr/>
          </p:nvCxnSpPr>
          <p:spPr>
            <a:xfrm>
              <a:off x="7481768" y="1234575"/>
              <a:ext cx="0" cy="4113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xmlns="" id="{D4158EC8-85FE-4482-B76D-5CFC802768D8}"/>
                </a:ext>
              </a:extLst>
            </p:cNvPr>
            <p:cNvCxnSpPr>
              <a:cxnSpLocks/>
            </p:cNvCxnSpPr>
            <p:nvPr/>
          </p:nvCxnSpPr>
          <p:spPr>
            <a:xfrm>
              <a:off x="6467978" y="1227888"/>
              <a:ext cx="0" cy="4180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xmlns="" id="{D7FDEE3C-074B-490A-B96D-FE6303469934}"/>
                </a:ext>
              </a:extLst>
            </p:cNvPr>
            <p:cNvSpPr/>
            <p:nvPr/>
          </p:nvSpPr>
          <p:spPr>
            <a:xfrm>
              <a:off x="6002414" y="1658075"/>
              <a:ext cx="931128" cy="3494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Certified</a:t>
              </a:r>
              <a:endParaRPr lang="ko-KR" altLang="en-US" sz="900" dirty="0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xmlns="" id="{41CF06DF-5B2E-455B-B4E2-FF9047F61CD3}"/>
                </a:ext>
              </a:extLst>
            </p:cNvPr>
            <p:cNvSpPr/>
            <p:nvPr/>
          </p:nvSpPr>
          <p:spPr>
            <a:xfrm>
              <a:off x="7012867" y="1663217"/>
              <a:ext cx="931128" cy="3494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Info</a:t>
              </a:r>
            </a:p>
            <a:p>
              <a:pPr algn="ctr"/>
              <a:r>
                <a:rPr lang="en-US" altLang="ko-KR" sz="900" dirty="0"/>
                <a:t>Receive</a:t>
              </a:r>
              <a:endParaRPr lang="ko-KR" altLang="en-US" sz="900" dirty="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xmlns="" id="{EE722F6D-9E1E-46E0-AEF6-696AC46E7501}"/>
                </a:ext>
              </a:extLst>
            </p:cNvPr>
            <p:cNvSpPr/>
            <p:nvPr/>
          </p:nvSpPr>
          <p:spPr>
            <a:xfrm>
              <a:off x="8023320" y="1660034"/>
              <a:ext cx="931128" cy="3494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Trade</a:t>
              </a:r>
              <a:endParaRPr lang="ko-KR" altLang="en-US" sz="900" dirty="0"/>
            </a:p>
          </p:txBody>
        </p:sp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xmlns="" id="{2066CE7C-FD8D-455A-8856-EA09D4EDBD6D}"/>
                </a:ext>
              </a:extLst>
            </p:cNvPr>
            <p:cNvSpPr/>
            <p:nvPr/>
          </p:nvSpPr>
          <p:spPr>
            <a:xfrm>
              <a:off x="6002414" y="2400274"/>
              <a:ext cx="2952034" cy="14789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/>
                <a:t>Router</a:t>
              </a:r>
              <a:endParaRPr lang="ko-KR" altLang="en-US" sz="1600" dirty="0"/>
            </a:p>
          </p:txBody>
        </p: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xmlns="" id="{5DBE9128-537A-49A8-AED4-01BA6100D1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56" y="2044775"/>
              <a:ext cx="0" cy="2878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xmlns="" id="{378D2A94-61EF-4F6D-A3CA-C2CE7AE9C096}"/>
                </a:ext>
              </a:extLst>
            </p:cNvPr>
            <p:cNvCxnSpPr>
              <a:cxnSpLocks/>
            </p:cNvCxnSpPr>
            <p:nvPr/>
          </p:nvCxnSpPr>
          <p:spPr>
            <a:xfrm>
              <a:off x="7478431" y="2054209"/>
              <a:ext cx="0" cy="2878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xmlns="" id="{3DAECAC9-B077-4313-8DFE-3286F5DBC416}"/>
                </a:ext>
              </a:extLst>
            </p:cNvPr>
            <p:cNvCxnSpPr>
              <a:cxnSpLocks/>
            </p:cNvCxnSpPr>
            <p:nvPr/>
          </p:nvCxnSpPr>
          <p:spPr>
            <a:xfrm>
              <a:off x="8486080" y="2054209"/>
              <a:ext cx="0" cy="2878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41" name="그림 340">
              <a:extLst>
                <a:ext uri="{FF2B5EF4-FFF2-40B4-BE49-F238E27FC236}">
                  <a16:creationId xmlns:a16="http://schemas.microsoft.com/office/drawing/2014/main" xmlns="" id="{49E4BF82-22BC-4F91-819A-24B6CE98A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640" t="27008" r="23997" b="25282"/>
            <a:stretch/>
          </p:blipFill>
          <p:spPr>
            <a:xfrm>
              <a:off x="6002414" y="2657611"/>
              <a:ext cx="571652" cy="498632"/>
            </a:xfrm>
            <a:prstGeom prst="rect">
              <a:avLst/>
            </a:prstGeom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xmlns="" id="{C8EBFEC1-5149-4499-AE48-E39A71361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640" t="27008" r="23997" b="25282"/>
            <a:stretch/>
          </p:blipFill>
          <p:spPr>
            <a:xfrm>
              <a:off x="8428930" y="2657611"/>
              <a:ext cx="571652" cy="498632"/>
            </a:xfrm>
            <a:prstGeom prst="rect">
              <a:avLst/>
            </a:prstGeom>
          </p:spPr>
        </p:pic>
        <p:pic>
          <p:nvPicPr>
            <p:cNvPr id="344" name="그림 343">
              <a:extLst>
                <a:ext uri="{FF2B5EF4-FFF2-40B4-BE49-F238E27FC236}">
                  <a16:creationId xmlns:a16="http://schemas.microsoft.com/office/drawing/2014/main" xmlns="" id="{C4EE83EB-CCC4-4EF8-AE53-204D35C41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640" t="27008" r="23997" b="25282"/>
            <a:stretch/>
          </p:blipFill>
          <p:spPr>
            <a:xfrm>
              <a:off x="6812140" y="2657611"/>
              <a:ext cx="571652" cy="498632"/>
            </a:xfrm>
            <a:prstGeom prst="rect">
              <a:avLst/>
            </a:prstGeom>
          </p:spPr>
        </p:pic>
        <p:pic>
          <p:nvPicPr>
            <p:cNvPr id="345" name="그림 344">
              <a:extLst>
                <a:ext uri="{FF2B5EF4-FFF2-40B4-BE49-F238E27FC236}">
                  <a16:creationId xmlns:a16="http://schemas.microsoft.com/office/drawing/2014/main" xmlns="" id="{82DA2211-1196-46B1-BD09-27E3077BF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640" t="27008" r="23997" b="25282"/>
            <a:stretch/>
          </p:blipFill>
          <p:spPr>
            <a:xfrm>
              <a:off x="7600154" y="2662885"/>
              <a:ext cx="571652" cy="498632"/>
            </a:xfrm>
            <a:prstGeom prst="rect">
              <a:avLst/>
            </a:prstGeom>
          </p:spPr>
        </p:pic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xmlns="" id="{5C5694F2-7FCE-4E10-8978-EC5AFB202AAB}"/>
                </a:ext>
              </a:extLst>
            </p:cNvPr>
            <p:cNvCxnSpPr>
              <a:cxnSpLocks/>
            </p:cNvCxnSpPr>
            <p:nvPr/>
          </p:nvCxnSpPr>
          <p:spPr>
            <a:xfrm>
              <a:off x="6288240" y="3172170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xmlns="" id="{0AA7666A-993E-47E3-8B80-444C0F5D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097966" y="3172396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xmlns="" id="{0B0D3675-35B8-414A-80CC-B484E7FFAF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8670" y="3171878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xmlns="" id="{C02B7DC5-51F2-4DD5-A6AB-645F4C1B3D7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756" y="3176286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정육면체 1"/>
            <p:cNvSpPr/>
            <p:nvPr/>
          </p:nvSpPr>
          <p:spPr>
            <a:xfrm>
              <a:off x="259053" y="1427041"/>
              <a:ext cx="3918167" cy="1526186"/>
            </a:xfrm>
            <a:prstGeom prst="cube">
              <a:avLst>
                <a:gd name="adj" fmla="val 77780"/>
              </a:avLst>
            </a:prstGeom>
            <a:solidFill>
              <a:srgbClr val="843C0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정육면체 164"/>
            <p:cNvSpPr/>
            <p:nvPr/>
          </p:nvSpPr>
          <p:spPr>
            <a:xfrm>
              <a:off x="259053" y="311756"/>
              <a:ext cx="3918167" cy="1526186"/>
            </a:xfrm>
            <a:prstGeom prst="cube">
              <a:avLst>
                <a:gd name="adj" fmla="val 77780"/>
              </a:avLst>
            </a:prstGeom>
            <a:solidFill>
              <a:srgbClr val="C55A11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AutoShape 2" descr="모바일에 대한 이미지 검색결과"/>
            <p:cNvSpPr>
              <a:spLocks noChangeAspect="1" noChangeArrowheads="1"/>
            </p:cNvSpPr>
            <p:nvPr/>
          </p:nvSpPr>
          <p:spPr bwMode="auto">
            <a:xfrm>
              <a:off x="1682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794" y="504466"/>
              <a:ext cx="669556" cy="6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243" y="515531"/>
              <a:ext cx="731620" cy="731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BA2485DB-7FB1-4AD4-8379-EB2A13A01AAF}"/>
                </a:ext>
              </a:extLst>
            </p:cNvPr>
            <p:cNvSpPr txBox="1"/>
            <p:nvPr/>
          </p:nvSpPr>
          <p:spPr>
            <a:xfrm>
              <a:off x="6564249" y="516078"/>
              <a:ext cx="888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Android</a:t>
              </a:r>
            </a:p>
            <a:p>
              <a:pPr algn="ctr"/>
              <a:r>
                <a:rPr lang="en-US" altLang="ko-KR" sz="1200" b="1" smtClean="0"/>
                <a:t>IOS</a:t>
              </a:r>
            </a:p>
            <a:p>
              <a:pPr algn="ctr"/>
              <a:r>
                <a:rPr lang="en-US" altLang="ko-KR" sz="1200" b="1" smtClean="0"/>
                <a:t>Mobile</a:t>
              </a:r>
              <a:endParaRPr lang="ko-KR" altLang="en-US" sz="1200" b="1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FB18BE33-B63B-408C-A75D-06073763744F}"/>
                </a:ext>
              </a:extLst>
            </p:cNvPr>
            <p:cNvSpPr txBox="1"/>
            <p:nvPr/>
          </p:nvSpPr>
          <p:spPr>
            <a:xfrm>
              <a:off x="8179746" y="753840"/>
              <a:ext cx="888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WEB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5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4AFAA40-DF3D-4173-B13A-ED3D97C0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1692"/>
              </p:ext>
            </p:extLst>
          </p:nvPr>
        </p:nvGraphicFramePr>
        <p:xfrm>
          <a:off x="421640" y="770467"/>
          <a:ext cx="7160260" cy="335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260">
                  <a:extLst>
                    <a:ext uri="{9D8B030D-6E8A-4147-A177-3AD203B41FA5}">
                      <a16:colId xmlns:a16="http://schemas.microsoft.com/office/drawing/2014/main" xmlns="" val="1663002552"/>
                    </a:ext>
                  </a:extLst>
                </a:gridCol>
              </a:tblGrid>
              <a:tr h="408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반려동물 시장규모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019557"/>
                  </a:ext>
                </a:extLst>
              </a:tr>
              <a:tr h="2948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854072"/>
                  </a:ext>
                </a:extLst>
              </a:tr>
            </a:tbl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xmlns="" id="{001E7867-C78F-44C1-A3F6-F8A7F69D0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66773"/>
              </p:ext>
            </p:extLst>
          </p:nvPr>
        </p:nvGraphicFramePr>
        <p:xfrm>
          <a:off x="774700" y="1388262"/>
          <a:ext cx="6604000" cy="248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24692E-C871-4E9A-9D29-88945B718404}"/>
              </a:ext>
            </a:extLst>
          </p:cNvPr>
          <p:cNvSpPr txBox="1"/>
          <p:nvPr/>
        </p:nvSpPr>
        <p:spPr>
          <a:xfrm>
            <a:off x="516135" y="1447800"/>
            <a:ext cx="51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조원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BF1BDD-F1A9-4A40-B8DE-AC6C74DF64B3}"/>
              </a:ext>
            </a:extLst>
          </p:cNvPr>
          <p:cNvSpPr txBox="1"/>
          <p:nvPr/>
        </p:nvSpPr>
        <p:spPr>
          <a:xfrm>
            <a:off x="396240" y="4148123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</a:t>
            </a:r>
            <a:r>
              <a:rPr lang="en-US" altLang="ko-KR" sz="1200" dirty="0"/>
              <a:t>:</a:t>
            </a:r>
            <a:r>
              <a:rPr lang="ko-KR" altLang="en-US" sz="1200" dirty="0"/>
              <a:t>농림축산식품부 보도자료</a:t>
            </a:r>
            <a:r>
              <a:rPr lang="en-US" altLang="ko-KR" sz="1200" dirty="0"/>
              <a:t>(2016.7).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DE50BE-F5E8-462A-908D-E477E2120972}"/>
              </a:ext>
            </a:extLst>
          </p:cNvPr>
          <p:cNvSpPr txBox="1"/>
          <p:nvPr/>
        </p:nvSpPr>
        <p:spPr>
          <a:xfrm>
            <a:off x="396240" y="323335"/>
            <a:ext cx="718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반려동물 보유가구 및 시장규모 추이</a:t>
            </a:r>
          </a:p>
        </p:txBody>
      </p:sp>
    </p:spTree>
    <p:extLst>
      <p:ext uri="{BB962C8B-B14F-4D97-AF65-F5344CB8AC3E}">
        <p14:creationId xmlns:p14="http://schemas.microsoft.com/office/powerpoint/2010/main" val="2577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97774" y="338532"/>
            <a:ext cx="3158837" cy="5895853"/>
            <a:chOff x="6051665" y="-392828"/>
            <a:chExt cx="3158837" cy="5895853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7829" r="28292" b="8143"/>
            <a:stretch/>
          </p:blipFill>
          <p:spPr bwMode="auto">
            <a:xfrm>
              <a:off x="6051665" y="-392828"/>
              <a:ext cx="3158837" cy="5895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6531077" y="-392828"/>
              <a:ext cx="2385132" cy="5016731"/>
              <a:chOff x="0" y="-144463"/>
              <a:chExt cx="6972300" cy="585946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1440" y="1074420"/>
                <a:ext cx="6880860" cy="46405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3" name="Picture 5" descr="허스키 강아지 로고 — 스톡 벡터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42" t="15990" r="20121" b="16009"/>
              <a:stretch/>
            </p:blipFill>
            <p:spPr bwMode="auto">
              <a:xfrm>
                <a:off x="329036" y="1424462"/>
                <a:ext cx="1398823" cy="951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1906546" y="1383028"/>
                <a:ext cx="4242794" cy="265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1906546" y="2110263"/>
                <a:ext cx="4242794" cy="265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906546" y="1735452"/>
                <a:ext cx="4242794" cy="265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610988" y="2850094"/>
                <a:ext cx="5538352" cy="132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10988" y="3081134"/>
                <a:ext cx="5538352" cy="132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10988" y="3311522"/>
                <a:ext cx="5538352" cy="132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1993570" y="4929962"/>
                <a:ext cx="3167669" cy="2055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AutoShape 7" descr="도장에 대한 이미지 검색결과"/>
              <p:cNvSpPr>
                <a:spLocks noChangeAspect="1" noChangeArrowheads="1"/>
              </p:cNvSpPr>
              <p:nvPr/>
            </p:nvSpPr>
            <p:spPr bwMode="auto">
              <a:xfrm>
                <a:off x="0" y="-144463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7" t="22857" r="25592" b="27500"/>
              <a:stretch/>
            </p:blipFill>
            <p:spPr bwMode="auto">
              <a:xfrm>
                <a:off x="4515228" y="4620647"/>
                <a:ext cx="1634111" cy="7877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5704" y="3699906"/>
                <a:ext cx="1775462" cy="68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1" name="직사각형 150"/>
              <p:cNvSpPr/>
              <p:nvPr/>
            </p:nvSpPr>
            <p:spPr>
              <a:xfrm>
                <a:off x="582934" y="4152886"/>
                <a:ext cx="4242794" cy="1500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82934" y="3894451"/>
                <a:ext cx="4242794" cy="1500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5023658" y="406418"/>
            <a:ext cx="3158837" cy="5895853"/>
            <a:chOff x="5023658" y="406418"/>
            <a:chExt cx="3158837" cy="589585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5023658" y="406418"/>
              <a:ext cx="3158837" cy="5895853"/>
              <a:chOff x="6051665" y="-392828"/>
              <a:chExt cx="3158837" cy="5895853"/>
            </a:xfrm>
          </p:grpSpPr>
          <p:pic>
            <p:nvPicPr>
              <p:cNvPr id="15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87" t="7829" r="28292" b="8143"/>
              <a:stretch/>
            </p:blipFill>
            <p:spPr bwMode="auto">
              <a:xfrm>
                <a:off x="6051665" y="-392828"/>
                <a:ext cx="3158837" cy="5895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59" name="그룹 158"/>
              <p:cNvGrpSpPr/>
              <p:nvPr/>
            </p:nvGrpSpPr>
            <p:grpSpPr>
              <a:xfrm>
                <a:off x="6531077" y="-392828"/>
                <a:ext cx="2385132" cy="5016731"/>
                <a:chOff x="0" y="-144463"/>
                <a:chExt cx="6972300" cy="5859463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91440" y="1074420"/>
                  <a:ext cx="6880860" cy="46405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3" name="Picture 5" descr="허스키 강아지 로고 — 스톡 벡터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42" t="15990" r="20121" b="16009"/>
                <a:stretch/>
              </p:blipFill>
              <p:spPr bwMode="auto">
                <a:xfrm>
                  <a:off x="1782518" y="1157935"/>
                  <a:ext cx="2866114" cy="12030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0" name="직사각형 169"/>
                <p:cNvSpPr/>
                <p:nvPr/>
              </p:nvSpPr>
              <p:spPr>
                <a:xfrm>
                  <a:off x="484646" y="2705423"/>
                  <a:ext cx="5538351" cy="132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470047" y="2952770"/>
                  <a:ext cx="5538351" cy="132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446398" y="3167905"/>
                  <a:ext cx="5538351" cy="132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AutoShape 7" descr="도장에 대한 이미지 검색결과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-144463"/>
                  <a:ext cx="304800" cy="3048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484646" y="4132986"/>
                  <a:ext cx="5500101" cy="13315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470044" y="3860568"/>
                  <a:ext cx="5514702" cy="1500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5" name="직사각형 184"/>
            <p:cNvSpPr/>
            <p:nvPr/>
          </p:nvSpPr>
          <p:spPr>
            <a:xfrm>
              <a:off x="5665320" y="5004375"/>
              <a:ext cx="1898137" cy="114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676951" y="4771137"/>
              <a:ext cx="1886507" cy="1284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8861" y="4484804"/>
              <a:ext cx="1894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Owner's History</a:t>
              </a:r>
              <a:endParaRPr lang="ko-KR" altLang="en-US" sz="1200" b="1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55776" y="3532985"/>
              <a:ext cx="1894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Certification Authority</a:t>
              </a:r>
              <a:endParaRPr lang="ko-KR" altLang="en-US" sz="1200" b="1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659820" y="2584737"/>
              <a:ext cx="1894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Animal information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7454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32245" y="487777"/>
            <a:ext cx="8273127" cy="6099929"/>
            <a:chOff x="1432245" y="487777"/>
            <a:chExt cx="8273127" cy="6099929"/>
          </a:xfrm>
        </p:grpSpPr>
        <p:pic>
          <p:nvPicPr>
            <p:cNvPr id="36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245" y="4893522"/>
              <a:ext cx="1744059" cy="169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673" y="487777"/>
              <a:ext cx="1740131" cy="1840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4396312" y="3072325"/>
              <a:ext cx="2534852" cy="2335780"/>
              <a:chOff x="4396312" y="3072325"/>
              <a:chExt cx="2534852" cy="233578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6312" y="3072325"/>
                <a:ext cx="2534852" cy="2335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5331729" y="3853215"/>
                <a:ext cx="774000" cy="774000"/>
                <a:chOff x="5331729" y="3853215"/>
                <a:chExt cx="774000" cy="774000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5331729" y="3853215"/>
                  <a:ext cx="774000" cy="774000"/>
                </a:xfrm>
                <a:prstGeom prst="ellips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xmlns="" id="{E5C2F53A-421A-45BE-AF83-A4F5FDE4D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4287" t="24693" r="24523" b="24831"/>
                <a:stretch/>
              </p:blipFill>
              <p:spPr>
                <a:xfrm>
                  <a:off x="5513941" y="4038285"/>
                  <a:ext cx="409575" cy="40386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78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8" t="15114" r="27885" b="15770"/>
            <a:stretch/>
          </p:blipFill>
          <p:spPr bwMode="auto">
            <a:xfrm>
              <a:off x="8003894" y="4849522"/>
              <a:ext cx="1701478" cy="1738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2304275" y="1574157"/>
              <a:ext cx="2348748" cy="305305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3599728" y="5718614"/>
              <a:ext cx="427105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3075" idx="0"/>
              <a:endCxn id="3074" idx="2"/>
            </p:cNvCxnSpPr>
            <p:nvPr/>
          </p:nvCxnSpPr>
          <p:spPr>
            <a:xfrm flipV="1">
              <a:off x="5663738" y="2328059"/>
              <a:ext cx="1" cy="74426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endCxn id="3075" idx="1"/>
            </p:cNvCxnSpPr>
            <p:nvPr/>
          </p:nvCxnSpPr>
          <p:spPr>
            <a:xfrm flipV="1">
              <a:off x="3264061" y="4240215"/>
              <a:ext cx="1132251" cy="85264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3075" idx="3"/>
            </p:cNvCxnSpPr>
            <p:nvPr/>
          </p:nvCxnSpPr>
          <p:spPr>
            <a:xfrm>
              <a:off x="6931164" y="4240215"/>
              <a:ext cx="1263712" cy="85264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 flipV="1">
              <a:off x="6533804" y="1574157"/>
              <a:ext cx="2170359" cy="309238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614170" y="2967295"/>
              <a:ext cx="1728956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Authentication request</a:t>
              </a:r>
              <a:endParaRPr lang="ko-KR" altLang="en-US" sz="11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70778" y="5613584"/>
              <a:ext cx="1728956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Authentication request</a:t>
              </a:r>
              <a:endParaRPr lang="ko-KR" altLang="en-US" sz="11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074101" y="4561508"/>
              <a:ext cx="1428889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Pedegree Register</a:t>
              </a:r>
              <a:endParaRPr lang="ko-KR" altLang="en-US" sz="110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54882" y="2595162"/>
              <a:ext cx="1428889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Pedegree Reading</a:t>
              </a:r>
              <a:endParaRPr lang="ko-KR" altLang="en-US" sz="11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94873" y="4522185"/>
              <a:ext cx="1428889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Pedegree Reading</a:t>
              </a:r>
              <a:endParaRPr lang="ko-KR" altLang="en-US" sz="11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206406" y="2910288"/>
              <a:ext cx="733245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Sale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2568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917383" y="618642"/>
            <a:ext cx="6565795" cy="5013355"/>
            <a:chOff x="2917383" y="618642"/>
            <a:chExt cx="6565795" cy="501335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913" y="1215342"/>
              <a:ext cx="1115475" cy="1281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4548061" y="3296217"/>
              <a:ext cx="2534852" cy="2335780"/>
              <a:chOff x="3954504" y="3871698"/>
              <a:chExt cx="2534852" cy="233578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4504" y="3871698"/>
                <a:ext cx="2534852" cy="2335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4889921" y="4652588"/>
                <a:ext cx="774000" cy="774000"/>
                <a:chOff x="4889921" y="4652588"/>
                <a:chExt cx="774000" cy="774000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4889921" y="4652588"/>
                  <a:ext cx="774000" cy="774000"/>
                </a:xfrm>
                <a:prstGeom prst="ellips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xmlns="" id="{E5C2F53A-421A-45BE-AF83-A4F5FDE4D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4287" t="24693" r="24523" b="24831"/>
                <a:stretch/>
              </p:blipFill>
              <p:spPr>
                <a:xfrm>
                  <a:off x="5072133" y="4837658"/>
                  <a:ext cx="409575" cy="403860"/>
                </a:xfrm>
                <a:prstGeom prst="rect">
                  <a:avLst/>
                </a:prstGeom>
              </p:spPr>
            </p:pic>
          </p:grpSp>
        </p:grpSp>
        <p:sp>
          <p:nvSpPr>
            <p:cNvPr id="6" name="구름 모양 설명선 5"/>
            <p:cNvSpPr/>
            <p:nvPr/>
          </p:nvSpPr>
          <p:spPr>
            <a:xfrm>
              <a:off x="8198388" y="618642"/>
              <a:ext cx="1284790" cy="813423"/>
            </a:xfrm>
            <a:prstGeom prst="cloudCallout">
              <a:avLst>
                <a:gd name="adj1" fmla="val -53265"/>
                <a:gd name="adj2" fmla="val 568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2" t="23465" r="18775" b="29274"/>
            <a:stretch/>
          </p:blipFill>
          <p:spPr bwMode="auto">
            <a:xfrm>
              <a:off x="8540750" y="763139"/>
              <a:ext cx="600066" cy="524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2" t="23465" r="18775" b="29274"/>
            <a:stretch/>
          </p:blipFill>
          <p:spPr bwMode="auto">
            <a:xfrm>
              <a:off x="2917383" y="2067410"/>
              <a:ext cx="600066" cy="524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291" y="1120347"/>
              <a:ext cx="1226243" cy="1471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 flipH="1">
              <a:off x="3217416" y="1759352"/>
              <a:ext cx="544356" cy="439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4977114" y="1608881"/>
              <a:ext cx="189824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4965539" y="2067410"/>
              <a:ext cx="189824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675831" y="1503851"/>
              <a:ext cx="500815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Sale</a:t>
              </a:r>
              <a:endParaRPr lang="ko-KR" altLang="en-US" sz="11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75831" y="1962380"/>
              <a:ext cx="500815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buy</a:t>
              </a:r>
              <a:endParaRPr lang="ko-KR" altLang="en-US" sz="110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3923818" y="2743200"/>
              <a:ext cx="763929" cy="96069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656286" y="3086158"/>
              <a:ext cx="1298990" cy="210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Change Owner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3654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137</Words>
  <Application>Microsoft Office PowerPoint</Application>
  <PresentationFormat>사용자 지정</PresentationFormat>
  <Paragraphs>75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구익</dc:creator>
  <cp:lastModifiedBy>rndlr</cp:lastModifiedBy>
  <cp:revision>21</cp:revision>
  <dcterms:created xsi:type="dcterms:W3CDTF">2018-05-27T13:28:18Z</dcterms:created>
  <dcterms:modified xsi:type="dcterms:W3CDTF">2018-05-28T10:09:17Z</dcterms:modified>
</cp:coreProperties>
</file>