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1393-8DEF-4D5B-9D09-8690EA71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D7867-D4B7-4E38-9C06-9EB89B0E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10D6B-BAB0-4CE9-84D9-C6A1BAB7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1A65B-08D7-4746-A9F4-55BB969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78A50-54BC-4D1B-9603-F0241FA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CC0B-400E-4E45-A436-A931F92D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771CB-869C-429E-9F99-AA00A986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46A6E-9C3F-4662-A48F-0BC68808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8E8C2-1DAF-49D5-A513-AEE2970F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137B2-E103-499A-8724-0754D78D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75D64-90B0-4109-BFF2-1C01BE7AB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7C78B-5437-47D7-95A2-B078C91A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495C1-9F0C-4D41-955E-8C0C88DF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7AE85-A81C-407A-A238-60F93FA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9DF52-A563-4C58-A7B3-3C4B64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25876-50C0-4739-A081-7A2D48F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CC501-6F26-4F72-B84D-CFA98D8D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7FA83-E9DD-474F-A2B5-BCB88F69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612A2-1908-4DB3-9D5A-2A684E7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491D6-A1F6-4FD8-B634-D45A8F28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3E1B-2D73-4FCE-B5F5-07B911A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3463B-6A4D-460D-8C80-3659A00A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49292-556E-46C8-8EFE-16AB7807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2C849-6AA7-4812-986A-392EFEA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5F08-40DD-4EDE-955C-3FDF2B74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7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607-794E-48E4-8D2F-ED5E5E38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05C8E-7FA5-486E-BF78-CB637BB93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64FC9-05DC-4891-99CA-45D7A4D9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6ED96-3570-4324-9E66-2D7F5E5C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99610-0070-4D1E-BD6D-FDEDD8E8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F872E-895C-4A2A-A702-97D4816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DBEC-138F-499A-BCA7-B5DDE6EB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498F1-E932-498D-A239-D85345A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834A9-3EF4-4CE0-B4C9-9D352234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5ECC6-402A-4738-9084-ADD8EF308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FCCD2-9AD4-4008-87C0-95792AF40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44D343-2772-42B9-840B-DFDB9EBB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88A95-19C8-47C2-B0CF-80784D1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6BFA-FEA3-4C60-8BC6-DCFD1175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C581C-586D-43B6-B5EC-596D337B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C16EA-131C-482F-9850-C702606E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5B8C7-8398-4689-8EBF-8F291A6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15124-E41F-4EF0-91AC-DC7614F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D3BEC-D318-45ED-8B8D-C5468BC0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9C604-AC24-4B5E-9725-50BAF7B7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9DF2A-1DC4-4ECB-B9D1-E9F7978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6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1FB97-AF9A-4557-AA97-92EAF62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25489-AEBA-438E-8476-B78E1CFA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AD824F-A6F6-47A4-86F5-173B620C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A5214-B0E7-448A-8379-8B9C254C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2EA13-03AE-4B0C-A6B7-FF6E06F1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15177-510C-435E-8B1E-FF8E39D7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C1D24-F753-49EF-AEF1-B973BF42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12623-0E3E-4604-80FE-88E88FCF7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DFC2A-081B-4D28-A822-51A5614C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7EA00-7216-4C32-9487-FE769DE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73A86-24BF-46C7-AE63-F768219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CBB14-3D51-45E4-85BD-132C7C78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07D71-7A8F-4A98-A6DB-EA24094F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4670B-8EA8-4FCD-AEA1-E114180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9A032-8949-4B25-B6B2-6DAD0D4BD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8148-8989-4BC3-9606-6C180F96C01F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CBC9-11F4-4003-9A24-380AC144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F1C5A-FFD0-426E-A7F5-8364B6FDB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8F67-5227-41CA-A684-B246CDF35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A1CB0E-5F8A-404B-9F05-446BC8D99444}"/>
              </a:ext>
            </a:extLst>
          </p:cNvPr>
          <p:cNvSpPr/>
          <p:nvPr/>
        </p:nvSpPr>
        <p:spPr>
          <a:xfrm>
            <a:off x="1337733" y="1557867"/>
            <a:ext cx="3691467" cy="4199466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AF399-E3D1-4C89-BB32-66E8F2523519}"/>
              </a:ext>
            </a:extLst>
          </p:cNvPr>
          <p:cNvSpPr txBox="1"/>
          <p:nvPr/>
        </p:nvSpPr>
        <p:spPr>
          <a:xfrm>
            <a:off x="1337733" y="1015999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D1732C-AF62-4B2F-B57E-3499C6676D61}"/>
              </a:ext>
            </a:extLst>
          </p:cNvPr>
          <p:cNvSpPr/>
          <p:nvPr/>
        </p:nvSpPr>
        <p:spPr>
          <a:xfrm>
            <a:off x="2082800" y="1981200"/>
            <a:ext cx="2726267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MOV EAX, EBX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CCDC9-A7C9-422B-ADC4-AABDE033109C}"/>
              </a:ext>
            </a:extLst>
          </p:cNvPr>
          <p:cNvSpPr txBox="1"/>
          <p:nvPr/>
        </p:nvSpPr>
        <p:spPr>
          <a:xfrm>
            <a:off x="1185333" y="2058256"/>
            <a:ext cx="104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IQ</a:t>
            </a:r>
            <a:endParaRPr lang="ko-KR" altLang="en-US" sz="28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946E1-914E-4DBB-AE34-E3FEAD4E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85675"/>
              </p:ext>
            </p:extLst>
          </p:nvPr>
        </p:nvGraphicFramePr>
        <p:xfrm>
          <a:off x="1566332" y="3102226"/>
          <a:ext cx="3234267" cy="215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0x00000000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0x00040000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EIP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710E3E-CE22-4DAB-96B3-B7D07FE6A946}"/>
              </a:ext>
            </a:extLst>
          </p:cNvPr>
          <p:cNvSpPr/>
          <p:nvPr/>
        </p:nvSpPr>
        <p:spPr>
          <a:xfrm>
            <a:off x="6019799" y="1557867"/>
            <a:ext cx="3691467" cy="4199466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DED5F-9773-4DFE-A96B-3D84925774FF}"/>
              </a:ext>
            </a:extLst>
          </p:cNvPr>
          <p:cNvSpPr txBox="1"/>
          <p:nvPr/>
        </p:nvSpPr>
        <p:spPr>
          <a:xfrm>
            <a:off x="6019799" y="1015999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93643E-C524-4E37-88E1-F23E2BEB2520}"/>
              </a:ext>
            </a:extLst>
          </p:cNvPr>
          <p:cNvSpPr/>
          <p:nvPr/>
        </p:nvSpPr>
        <p:spPr>
          <a:xfrm>
            <a:off x="6764866" y="1981200"/>
            <a:ext cx="2726267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MOV EAX, EBX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C761D-2F83-49CC-9161-2996BD0105B3}"/>
              </a:ext>
            </a:extLst>
          </p:cNvPr>
          <p:cNvSpPr txBox="1"/>
          <p:nvPr/>
        </p:nvSpPr>
        <p:spPr>
          <a:xfrm>
            <a:off x="5867399" y="2058256"/>
            <a:ext cx="104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IQ</a:t>
            </a:r>
            <a:endParaRPr lang="ko-KR" altLang="en-US" sz="28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605BA4-D5FB-4F8B-8ADF-1CFCCD56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8198"/>
              </p:ext>
            </p:extLst>
          </p:nvPr>
        </p:nvGraphicFramePr>
        <p:xfrm>
          <a:off x="6248398" y="3102226"/>
          <a:ext cx="3234267" cy="215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0x00040000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0x00040000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EIP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10D59C-9F7E-4001-9049-6A1AE9D78A69}"/>
              </a:ext>
            </a:extLst>
          </p:cNvPr>
          <p:cNvSpPr/>
          <p:nvPr/>
        </p:nvSpPr>
        <p:spPr>
          <a:xfrm>
            <a:off x="5232399" y="3437467"/>
            <a:ext cx="575733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A1CB0E-5F8A-404B-9F05-446BC8D99444}"/>
              </a:ext>
            </a:extLst>
          </p:cNvPr>
          <p:cNvSpPr/>
          <p:nvPr/>
        </p:nvSpPr>
        <p:spPr>
          <a:xfrm>
            <a:off x="1337733" y="1557867"/>
            <a:ext cx="3691467" cy="4199466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AF399-E3D1-4C89-BB32-66E8F2523519}"/>
              </a:ext>
            </a:extLst>
          </p:cNvPr>
          <p:cNvSpPr txBox="1"/>
          <p:nvPr/>
        </p:nvSpPr>
        <p:spPr>
          <a:xfrm>
            <a:off x="1337733" y="1015999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D1732C-AF62-4B2F-B57E-3499C6676D61}"/>
              </a:ext>
            </a:extLst>
          </p:cNvPr>
          <p:cNvSpPr/>
          <p:nvPr/>
        </p:nvSpPr>
        <p:spPr>
          <a:xfrm>
            <a:off x="1456265" y="1981200"/>
            <a:ext cx="3471334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MOV EAX, 0x12345678</a:t>
            </a:r>
            <a:endParaRPr lang="ko-KR" altLang="en-US" sz="20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946E1-914E-4DBB-AE34-E3FEAD4E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66924"/>
              </p:ext>
            </p:extLst>
          </p:nvPr>
        </p:nvGraphicFramePr>
        <p:xfrm>
          <a:off x="1566332" y="3102226"/>
          <a:ext cx="3234267" cy="215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0x00000000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EIP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710E3E-CE22-4DAB-96B3-B7D07FE6A946}"/>
              </a:ext>
            </a:extLst>
          </p:cNvPr>
          <p:cNvSpPr/>
          <p:nvPr/>
        </p:nvSpPr>
        <p:spPr>
          <a:xfrm>
            <a:off x="6019799" y="1557867"/>
            <a:ext cx="3691467" cy="4199466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DED5F-9773-4DFE-A96B-3D84925774FF}"/>
              </a:ext>
            </a:extLst>
          </p:cNvPr>
          <p:cNvSpPr txBox="1"/>
          <p:nvPr/>
        </p:nvSpPr>
        <p:spPr>
          <a:xfrm>
            <a:off x="6019799" y="1015999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605BA4-D5FB-4F8B-8ADF-1CFCCD56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54412"/>
              </p:ext>
            </p:extLst>
          </p:nvPr>
        </p:nvGraphicFramePr>
        <p:xfrm>
          <a:off x="6248398" y="3102226"/>
          <a:ext cx="3234267" cy="215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EIP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10D59C-9F7E-4001-9049-6A1AE9D78A69}"/>
              </a:ext>
            </a:extLst>
          </p:cNvPr>
          <p:cNvSpPr/>
          <p:nvPr/>
        </p:nvSpPr>
        <p:spPr>
          <a:xfrm>
            <a:off x="5232399" y="3437467"/>
            <a:ext cx="575733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C9C64-9A90-4611-8A29-2724805CAD46}"/>
              </a:ext>
            </a:extLst>
          </p:cNvPr>
          <p:cNvSpPr/>
          <p:nvPr/>
        </p:nvSpPr>
        <p:spPr>
          <a:xfrm>
            <a:off x="6129864" y="1981200"/>
            <a:ext cx="3471334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MOV EAX, 0x12345678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4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946E1-914E-4DBB-AE34-E3FEAD4E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0923"/>
              </p:ext>
            </p:extLst>
          </p:nvPr>
        </p:nvGraphicFramePr>
        <p:xfrm>
          <a:off x="1015992" y="2093834"/>
          <a:ext cx="4089404" cy="3235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2">
                  <a:extLst>
                    <a:ext uri="{9D8B030D-6E8A-4147-A177-3AD203B41FA5}">
                      <a16:colId xmlns:a16="http://schemas.microsoft.com/office/drawing/2014/main" val="1250194464"/>
                    </a:ext>
                  </a:extLst>
                </a:gridCol>
                <a:gridCol w="2044702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</a:tblGrid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Memory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919351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00000000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0x0012FE90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FFFFFFFF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28833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710E3E-CE22-4DAB-96B3-B7D07FE6A946}"/>
              </a:ext>
            </a:extLst>
          </p:cNvPr>
          <p:cNvSpPr/>
          <p:nvPr/>
        </p:nvSpPr>
        <p:spPr>
          <a:xfrm>
            <a:off x="7035798" y="2167466"/>
            <a:ext cx="3691467" cy="3217333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DED5F-9773-4DFE-A96B-3D84925774FF}"/>
              </a:ext>
            </a:extLst>
          </p:cNvPr>
          <p:cNvSpPr txBox="1"/>
          <p:nvPr/>
        </p:nvSpPr>
        <p:spPr>
          <a:xfrm>
            <a:off x="7035798" y="1625598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605BA4-D5FB-4F8B-8ADF-1CFCCD56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35232"/>
              </p:ext>
            </p:extLst>
          </p:nvPr>
        </p:nvGraphicFramePr>
        <p:xfrm>
          <a:off x="7264397" y="3711825"/>
          <a:ext cx="3234267" cy="1290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344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116344">
                  <a:extLst>
                    <a:ext uri="{9D8B030D-6E8A-4147-A177-3AD203B41FA5}">
                      <a16:colId xmlns:a16="http://schemas.microsoft.com/office/drawing/2014/main" val="2946301554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0x0023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SS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42225"/>
                  </a:ext>
                </a:extLst>
              </a:tr>
              <a:tr h="4301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0x0012FE90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ESP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C9C64-9A90-4611-8A29-2724805CAD46}"/>
              </a:ext>
            </a:extLst>
          </p:cNvPr>
          <p:cNvSpPr/>
          <p:nvPr/>
        </p:nvSpPr>
        <p:spPr>
          <a:xfrm>
            <a:off x="7145863" y="2590799"/>
            <a:ext cx="3471334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MOV EAX, [ESB]</a:t>
            </a:r>
            <a:endParaRPr lang="ko-KR" altLang="en-US" sz="2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10DD02E-6CE6-418D-859F-2900DC4DCDFC}"/>
              </a:ext>
            </a:extLst>
          </p:cNvPr>
          <p:cNvCxnSpPr>
            <a:endCxn id="13" idx="1"/>
          </p:cNvCxnSpPr>
          <p:nvPr/>
        </p:nvCxnSpPr>
        <p:spPr>
          <a:xfrm>
            <a:off x="5105396" y="4148667"/>
            <a:ext cx="2159001" cy="20831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08E9FE-77A0-4D28-A17E-2BC1A6012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21371"/>
              </p:ext>
            </p:extLst>
          </p:nvPr>
        </p:nvGraphicFramePr>
        <p:xfrm>
          <a:off x="2641588" y="-1901627"/>
          <a:ext cx="5249345" cy="1952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4414">
                  <a:extLst>
                    <a:ext uri="{9D8B030D-6E8A-4147-A177-3AD203B41FA5}">
                      <a16:colId xmlns:a16="http://schemas.microsoft.com/office/drawing/2014/main" val="4168929450"/>
                    </a:ext>
                  </a:extLst>
                </a:gridCol>
                <a:gridCol w="3044931">
                  <a:extLst>
                    <a:ext uri="{9D8B030D-6E8A-4147-A177-3AD203B41FA5}">
                      <a16:colId xmlns:a16="http://schemas.microsoft.com/office/drawing/2014/main" val="2079943386"/>
                    </a:ext>
                  </a:extLst>
                </a:gridCol>
              </a:tblGrid>
              <a:tr h="38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Address Register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Default Segment Selector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76572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EIP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49818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ESI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41687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EDI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23603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ESP, EBP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8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946E1-914E-4DBB-AE34-E3FEAD4E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73672"/>
              </p:ext>
            </p:extLst>
          </p:nvPr>
        </p:nvGraphicFramePr>
        <p:xfrm>
          <a:off x="1015992" y="1467301"/>
          <a:ext cx="4089404" cy="4160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2">
                  <a:extLst>
                    <a:ext uri="{9D8B030D-6E8A-4147-A177-3AD203B41FA5}">
                      <a16:colId xmlns:a16="http://schemas.microsoft.com/office/drawing/2014/main" val="1250194464"/>
                    </a:ext>
                  </a:extLst>
                </a:gridCol>
                <a:gridCol w="2044702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</a:tblGrid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Memory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919351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00000000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00103000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468893"/>
                  </a:ext>
                </a:extLst>
              </a:tr>
              <a:tr h="462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          0x20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45866"/>
                  </a:ext>
                </a:extLst>
              </a:tr>
              <a:tr h="4622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00103020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FFFFFFFF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28833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710E3E-CE22-4DAB-96B3-B7D07FE6A946}"/>
              </a:ext>
            </a:extLst>
          </p:cNvPr>
          <p:cNvSpPr/>
          <p:nvPr/>
        </p:nvSpPr>
        <p:spPr>
          <a:xfrm>
            <a:off x="7035798" y="2167466"/>
            <a:ext cx="3691467" cy="3217333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DED5F-9773-4DFE-A96B-3D84925774FF}"/>
              </a:ext>
            </a:extLst>
          </p:cNvPr>
          <p:cNvSpPr txBox="1"/>
          <p:nvPr/>
        </p:nvSpPr>
        <p:spPr>
          <a:xfrm>
            <a:off x="7035798" y="1625598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605BA4-D5FB-4F8B-8ADF-1CFCCD56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94707"/>
              </p:ext>
            </p:extLst>
          </p:nvPr>
        </p:nvGraphicFramePr>
        <p:xfrm>
          <a:off x="7264397" y="3711825"/>
          <a:ext cx="3234267" cy="860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0x00103000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C9C64-9A90-4611-8A29-2724805CAD46}"/>
              </a:ext>
            </a:extLst>
          </p:cNvPr>
          <p:cNvSpPr/>
          <p:nvPr/>
        </p:nvSpPr>
        <p:spPr>
          <a:xfrm>
            <a:off x="7145863" y="2590799"/>
            <a:ext cx="3471334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MOV EAX, [EBX+20h]</a:t>
            </a:r>
            <a:endParaRPr lang="ko-KR" altLang="en-US" sz="2000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7B75FCE-11E3-4AA1-9416-06A6A9DDFC1F}"/>
              </a:ext>
            </a:extLst>
          </p:cNvPr>
          <p:cNvCxnSpPr>
            <a:cxnSpLocks/>
          </p:cNvCxnSpPr>
          <p:nvPr/>
        </p:nvCxnSpPr>
        <p:spPr>
          <a:xfrm flipV="1">
            <a:off x="5105396" y="3928533"/>
            <a:ext cx="2159001" cy="524934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9CE520-AED3-46B3-9240-43BF5C1D71F2}"/>
              </a:ext>
            </a:extLst>
          </p:cNvPr>
          <p:cNvCxnSpPr>
            <a:cxnSpLocks/>
          </p:cNvCxnSpPr>
          <p:nvPr/>
        </p:nvCxnSpPr>
        <p:spPr>
          <a:xfrm>
            <a:off x="1998133" y="3268132"/>
            <a:ext cx="0" cy="1007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E946E1-914E-4DBB-AE34-E3FEAD4E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65285"/>
              </p:ext>
            </p:extLst>
          </p:nvPr>
        </p:nvGraphicFramePr>
        <p:xfrm>
          <a:off x="1015992" y="1467301"/>
          <a:ext cx="4089404" cy="46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2">
                  <a:extLst>
                    <a:ext uri="{9D8B030D-6E8A-4147-A177-3AD203B41FA5}">
                      <a16:colId xmlns:a16="http://schemas.microsoft.com/office/drawing/2014/main" val="1250194464"/>
                    </a:ext>
                  </a:extLst>
                </a:gridCol>
                <a:gridCol w="2044702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</a:tblGrid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Memory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919351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00000000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00103000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468893"/>
                  </a:ext>
                </a:extLst>
              </a:tr>
              <a:tr h="462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          0x40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45866"/>
                  </a:ext>
                </a:extLst>
              </a:tr>
              <a:tr h="4622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12246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          0x20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468664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00103060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942615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 … …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99707"/>
                  </a:ext>
                </a:extLst>
              </a:tr>
              <a:tr h="462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FFFFFFFF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28833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710E3E-CE22-4DAB-96B3-B7D07FE6A946}"/>
              </a:ext>
            </a:extLst>
          </p:cNvPr>
          <p:cNvSpPr/>
          <p:nvPr/>
        </p:nvSpPr>
        <p:spPr>
          <a:xfrm>
            <a:off x="7035798" y="2167466"/>
            <a:ext cx="3691467" cy="3217333"/>
          </a:xfrm>
          <a:prstGeom prst="roundRect">
            <a:avLst>
              <a:gd name="adj" fmla="val 7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DED5F-9773-4DFE-A96B-3D84925774FF}"/>
              </a:ext>
            </a:extLst>
          </p:cNvPr>
          <p:cNvSpPr txBox="1"/>
          <p:nvPr/>
        </p:nvSpPr>
        <p:spPr>
          <a:xfrm>
            <a:off x="7035798" y="1625598"/>
            <a:ext cx="369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CPU</a:t>
            </a:r>
            <a:endParaRPr lang="ko-KR" altLang="en-US" sz="28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605BA4-D5FB-4F8B-8ADF-1CFCCD56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05028"/>
              </p:ext>
            </p:extLst>
          </p:nvPr>
        </p:nvGraphicFramePr>
        <p:xfrm>
          <a:off x="7264397" y="3711825"/>
          <a:ext cx="3234267" cy="1290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688">
                  <a:extLst>
                    <a:ext uri="{9D8B030D-6E8A-4147-A177-3AD203B41FA5}">
                      <a16:colId xmlns:a16="http://schemas.microsoft.com/office/drawing/2014/main" val="1424923563"/>
                    </a:ext>
                  </a:extLst>
                </a:gridCol>
                <a:gridCol w="1001579">
                  <a:extLst>
                    <a:ext uri="{9D8B030D-6E8A-4147-A177-3AD203B41FA5}">
                      <a16:colId xmlns:a16="http://schemas.microsoft.com/office/drawing/2014/main" val="758794909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0x12345678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EAX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751348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0x00103000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EBX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393333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0x00000040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ESI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03005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C9C64-9A90-4611-8A29-2724805CAD46}"/>
              </a:ext>
            </a:extLst>
          </p:cNvPr>
          <p:cNvSpPr/>
          <p:nvPr/>
        </p:nvSpPr>
        <p:spPr>
          <a:xfrm>
            <a:off x="7145863" y="2590799"/>
            <a:ext cx="3471334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MOV EAX, [EBX+ESI+20h]</a:t>
            </a:r>
            <a:endParaRPr lang="ko-KR" altLang="en-US" sz="2000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7B75FCE-11E3-4AA1-9416-06A6A9DDFC1F}"/>
              </a:ext>
            </a:extLst>
          </p:cNvPr>
          <p:cNvCxnSpPr>
            <a:cxnSpLocks/>
          </p:cNvCxnSpPr>
          <p:nvPr/>
        </p:nvCxnSpPr>
        <p:spPr>
          <a:xfrm flipV="1">
            <a:off x="5105396" y="3928533"/>
            <a:ext cx="2159001" cy="1073613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9CE520-AED3-46B3-9240-43BF5C1D71F2}"/>
              </a:ext>
            </a:extLst>
          </p:cNvPr>
          <p:cNvCxnSpPr>
            <a:cxnSpLocks/>
          </p:cNvCxnSpPr>
          <p:nvPr/>
        </p:nvCxnSpPr>
        <p:spPr>
          <a:xfrm>
            <a:off x="1998133" y="3268132"/>
            <a:ext cx="0" cy="1007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901A93-FB91-4E48-AEB2-A14553C58B34}"/>
              </a:ext>
            </a:extLst>
          </p:cNvPr>
          <p:cNvCxnSpPr>
            <a:cxnSpLocks/>
          </p:cNvCxnSpPr>
          <p:nvPr/>
        </p:nvCxnSpPr>
        <p:spPr>
          <a:xfrm>
            <a:off x="1998133" y="4385735"/>
            <a:ext cx="0" cy="325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147</Words>
  <Application>Microsoft Office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GuIk</dc:creator>
  <cp:lastModifiedBy>Jung GuIk</cp:lastModifiedBy>
  <cp:revision>5</cp:revision>
  <dcterms:created xsi:type="dcterms:W3CDTF">2018-05-07T01:17:04Z</dcterms:created>
  <dcterms:modified xsi:type="dcterms:W3CDTF">2018-05-07T03:58:51Z</dcterms:modified>
</cp:coreProperties>
</file>