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hyKnpQ29Q0yTwi2rFmo9KRTJ7P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customschemas.google.com/relationships/presentationmetadata" Target="meta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" name="Google Shape;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Speaker can add the links here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e319c0c2ba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ge319c0c2b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Speaker can add the links here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Speaker can add the links here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319c0c2ba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e319c0c2b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319c0c2ba_0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e319c0c2b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Speaker can add the links here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1" name="Google Shape;21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67865" y="82425"/>
            <a:ext cx="836600" cy="7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andas.pydata.org/" TargetMode="External"/><Relationship Id="rId4" Type="http://schemas.openxmlformats.org/officeDocument/2006/relationships/hyperlink" Target="https://pandas.pydata.org/" TargetMode="External"/><Relationship Id="rId11" Type="http://schemas.openxmlformats.org/officeDocument/2006/relationships/hyperlink" Target="https://jupyter.org/" TargetMode="External"/><Relationship Id="rId10" Type="http://schemas.openxmlformats.org/officeDocument/2006/relationships/hyperlink" Target="https://plotly.com/dash/" TargetMode="External"/><Relationship Id="rId12" Type="http://schemas.openxmlformats.org/officeDocument/2006/relationships/hyperlink" Target="https://jupyter.org/" TargetMode="External"/><Relationship Id="rId9" Type="http://schemas.openxmlformats.org/officeDocument/2006/relationships/hyperlink" Target="https://plotly.com/dash/" TargetMode="External"/><Relationship Id="rId5" Type="http://schemas.openxmlformats.org/officeDocument/2006/relationships/hyperlink" Target="https://seaborn.pydata.org/" TargetMode="External"/><Relationship Id="rId6" Type="http://schemas.openxmlformats.org/officeDocument/2006/relationships/hyperlink" Target="https://seaborn.pydata.org/" TargetMode="External"/><Relationship Id="rId7" Type="http://schemas.openxmlformats.org/officeDocument/2006/relationships/hyperlink" Target="https://plotly.com/" TargetMode="External"/><Relationship Id="rId8" Type="http://schemas.openxmlformats.org/officeDocument/2006/relationships/hyperlink" Target="https://plotly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 txBox="1"/>
          <p:nvPr>
            <p:ph type="ctrTitle"/>
          </p:nvPr>
        </p:nvSpPr>
        <p:spPr>
          <a:xfrm>
            <a:off x="914400" y="1905000"/>
            <a:ext cx="78444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4500">
                <a:solidFill>
                  <a:srgbClr val="FFFF00"/>
                </a:solidFill>
              </a:rPr>
              <a:t>Learning Session Series</a:t>
            </a:r>
            <a:endParaRPr b="1" sz="4500">
              <a:solidFill>
                <a:srgbClr val="FFFF00"/>
              </a:solidFill>
            </a:endParaRPr>
          </a:p>
        </p:txBody>
      </p:sp>
      <p:sp>
        <p:nvSpPr>
          <p:cNvPr id="35" name="Google Shape;35;p1"/>
          <p:cNvSpPr txBox="1"/>
          <p:nvPr>
            <p:ph idx="1" type="subTitle"/>
          </p:nvPr>
        </p:nvSpPr>
        <p:spPr>
          <a:xfrm>
            <a:off x="929879" y="2475725"/>
            <a:ext cx="6546300" cy="8501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4500"/>
              <a:t>Topic: EDA with Python</a:t>
            </a:r>
            <a:endParaRPr sz="4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3000"/>
              <a:t>Speaker: Ramya N</a:t>
            </a:r>
            <a:endParaRPr sz="4500"/>
          </a:p>
        </p:txBody>
      </p:sp>
      <p:sp>
        <p:nvSpPr>
          <p:cNvPr id="36" name="Google Shape;36;p1"/>
          <p:cNvSpPr txBox="1"/>
          <p:nvPr/>
        </p:nvSpPr>
        <p:spPr>
          <a:xfrm>
            <a:off x="913699" y="4189575"/>
            <a:ext cx="5682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September 2021</a:t>
            </a:r>
            <a:endParaRPr b="0" i="0" sz="2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" name="Google Shape;3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2099" y="3169325"/>
            <a:ext cx="1821775" cy="182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/>
          <p:nvPr>
            <p:ph type="title"/>
          </p:nvPr>
        </p:nvSpPr>
        <p:spPr>
          <a:xfrm>
            <a:off x="76200" y="762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Agenda:</a:t>
            </a:r>
            <a:endParaRPr/>
          </a:p>
        </p:txBody>
      </p:sp>
      <p:sp>
        <p:nvSpPr>
          <p:cNvPr id="43" name="Google Shape;43;p2"/>
          <p:cNvSpPr txBox="1"/>
          <p:nvPr/>
        </p:nvSpPr>
        <p:spPr>
          <a:xfrm>
            <a:off x="743211" y="872450"/>
            <a:ext cx="8052831" cy="35508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EDA concepts &amp; coding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Quizzes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 &amp; As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e319c0c2ba_0_13"/>
          <p:cNvSpPr txBox="1"/>
          <p:nvPr>
            <p:ph type="title"/>
          </p:nvPr>
        </p:nvSpPr>
        <p:spPr>
          <a:xfrm>
            <a:off x="76200" y="762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Libraries &amp; Installation:</a:t>
            </a:r>
            <a:endParaRPr/>
          </a:p>
        </p:txBody>
      </p:sp>
      <p:sp>
        <p:nvSpPr>
          <p:cNvPr id="49" name="Google Shape;49;ge319c0c2ba_0_13"/>
          <p:cNvSpPr txBox="1"/>
          <p:nvPr/>
        </p:nvSpPr>
        <p:spPr>
          <a:xfrm>
            <a:off x="213050" y="660350"/>
            <a:ext cx="8855400" cy="3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285"/>
              <a:buFont typeface="Arial"/>
              <a:buNone/>
            </a:pPr>
            <a:r>
              <a:t/>
            </a:r>
            <a:endParaRPr/>
          </a:p>
          <a:p>
            <a:pPr indent="-448627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❑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Pandas</a:t>
            </a:r>
            <a:endParaRPr/>
          </a:p>
          <a:p>
            <a:pPr indent="-448627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❑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Numpy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8627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❑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Seaborn &amp; Matplotlib</a:t>
            </a:r>
            <a:endParaRPr/>
          </a:p>
          <a:p>
            <a:pPr indent="-448627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❑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Plotly</a:t>
            </a:r>
            <a:endParaRPr/>
          </a:p>
          <a:p>
            <a:pPr indent="-448627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❑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</a:t>
            </a:r>
            <a:endParaRPr/>
          </a:p>
          <a:p>
            <a:pPr indent="-448627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❑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Jupyter Notebook / Lab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latin typeface="Consolas"/>
                <a:ea typeface="Consolas"/>
                <a:cs typeface="Consolas"/>
                <a:sym typeface="Consolas"/>
              </a:rPr>
              <a:t>&gt; pip install pandas numpy seaborn matplotlib plotly dash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"/>
          <p:cNvSpPr txBox="1"/>
          <p:nvPr>
            <p:ph type="title"/>
          </p:nvPr>
        </p:nvSpPr>
        <p:spPr>
          <a:xfrm>
            <a:off x="76200" y="762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Scenario:</a:t>
            </a:r>
            <a:endParaRPr/>
          </a:p>
        </p:txBody>
      </p:sp>
      <p:sp>
        <p:nvSpPr>
          <p:cNvPr id="55" name="Google Shape;55;p3"/>
          <p:cNvSpPr txBox="1"/>
          <p:nvPr/>
        </p:nvSpPr>
        <p:spPr>
          <a:xfrm>
            <a:off x="743200" y="1449125"/>
            <a:ext cx="80529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5000"/>
              <a:buChar char="❑"/>
            </a:pPr>
            <a:r>
              <a:rPr lang="en-US" sz="2400"/>
              <a:t>Imagine - Google Playstore wants to analyze their historical data to get to know some of their business insights to help them apply business decisions</a:t>
            </a:r>
            <a:endParaRPr sz="24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e319c0c2ba_0_20"/>
          <p:cNvSpPr txBox="1"/>
          <p:nvPr>
            <p:ph type="ctrTitle"/>
          </p:nvPr>
        </p:nvSpPr>
        <p:spPr>
          <a:xfrm>
            <a:off x="573824" y="1853076"/>
            <a:ext cx="8222100" cy="1359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Hands-on: Data Analysis with Python &amp; its Implementation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319c0c2ba_0_47"/>
          <p:cNvSpPr txBox="1"/>
          <p:nvPr>
            <p:ph type="title"/>
          </p:nvPr>
        </p:nvSpPr>
        <p:spPr>
          <a:xfrm>
            <a:off x="76200" y="762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Resources for Further Reading:</a:t>
            </a:r>
            <a:endParaRPr/>
          </a:p>
        </p:txBody>
      </p:sp>
      <p:sp>
        <p:nvSpPr>
          <p:cNvPr id="66" name="Google Shape;66;ge319c0c2ba_0_47"/>
          <p:cNvSpPr txBox="1"/>
          <p:nvPr/>
        </p:nvSpPr>
        <p:spPr>
          <a:xfrm>
            <a:off x="185186" y="872450"/>
            <a:ext cx="8052900" cy="3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❑ </a:t>
            </a:r>
            <a:r>
              <a:rPr lang="en-US" sz="1700"/>
              <a:t>Pandas -</a:t>
            </a:r>
            <a:r>
              <a:rPr lang="en-US" sz="1700">
                <a:uFill>
                  <a:noFill/>
                </a:uFill>
                <a:hlinkClick r:id="rId3"/>
              </a:rPr>
              <a:t> </a:t>
            </a:r>
            <a:r>
              <a:rPr lang="en-US" sz="1700" u="sng">
                <a:solidFill>
                  <a:schemeClr val="hlink"/>
                </a:solidFill>
                <a:hlinkClick r:id="rId4"/>
              </a:rPr>
              <a:t>https://pandas.pydata.org/</a:t>
            </a:r>
            <a:endParaRPr sz="17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❑ </a:t>
            </a:r>
            <a:r>
              <a:rPr lang="en-US" sz="1700"/>
              <a:t>Numpy - </a:t>
            </a:r>
            <a:r>
              <a:rPr lang="en-US" sz="1700" u="sng">
                <a:solidFill>
                  <a:srgbClr val="F06292"/>
                </a:solidFill>
              </a:rPr>
              <a:t>https://numpy.org/</a:t>
            </a:r>
            <a:endParaRPr sz="1700" u="sng">
              <a:solidFill>
                <a:srgbClr val="F0629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❑ </a:t>
            </a:r>
            <a:r>
              <a:rPr lang="en-US" sz="1700"/>
              <a:t>Seaborn &amp; Matplotlib -</a:t>
            </a:r>
            <a:r>
              <a:rPr lang="en-US" sz="1700">
                <a:uFill>
                  <a:noFill/>
                </a:uFill>
                <a:hlinkClick r:id="rId5"/>
              </a:rPr>
              <a:t> </a:t>
            </a:r>
            <a:r>
              <a:rPr lang="en-US" sz="1700" u="sng">
                <a:solidFill>
                  <a:schemeClr val="hlink"/>
                </a:solidFill>
                <a:hlinkClick r:id="rId6"/>
              </a:rPr>
              <a:t>https://seaborn.pydata.org/</a:t>
            </a:r>
            <a:r>
              <a:rPr lang="en-US" sz="1700"/>
              <a:t> &amp; </a:t>
            </a:r>
            <a:r>
              <a:rPr lang="en-US" sz="1700" u="sng">
                <a:solidFill>
                  <a:srgbClr val="F06292"/>
                </a:solidFill>
              </a:rPr>
              <a:t>https://matplotlib.org/</a:t>
            </a:r>
            <a:endParaRPr sz="1700" u="sng">
              <a:solidFill>
                <a:srgbClr val="F0629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❑ </a:t>
            </a:r>
            <a:r>
              <a:rPr lang="en-US" sz="1700"/>
              <a:t>Plotly -</a:t>
            </a:r>
            <a:r>
              <a:rPr lang="en-US" sz="1700">
                <a:uFill>
                  <a:noFill/>
                </a:uFill>
                <a:hlinkClick r:id="rId7"/>
              </a:rPr>
              <a:t> </a:t>
            </a:r>
            <a:r>
              <a:rPr lang="en-US" sz="1700" u="sng">
                <a:solidFill>
                  <a:schemeClr val="hlink"/>
                </a:solidFill>
                <a:hlinkClick r:id="rId8"/>
              </a:rPr>
              <a:t>https://plotly.com/</a:t>
            </a:r>
            <a:endParaRPr sz="17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❑ </a:t>
            </a:r>
            <a:r>
              <a:rPr lang="en-US" sz="1700"/>
              <a:t>Dash -</a:t>
            </a:r>
            <a:r>
              <a:rPr lang="en-US" sz="1700">
                <a:uFill>
                  <a:noFill/>
                </a:uFill>
                <a:hlinkClick r:id="rId9"/>
              </a:rPr>
              <a:t> </a:t>
            </a:r>
            <a:r>
              <a:rPr lang="en-US" sz="1700" u="sng">
                <a:solidFill>
                  <a:schemeClr val="hlink"/>
                </a:solidFill>
                <a:hlinkClick r:id="rId10"/>
              </a:rPr>
              <a:t>https://plotly.com/dash/</a:t>
            </a:r>
            <a:endParaRPr sz="17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❑ </a:t>
            </a:r>
            <a:r>
              <a:rPr lang="en-US" sz="1700"/>
              <a:t>Jupyter Notebook / Lab -</a:t>
            </a:r>
            <a:r>
              <a:rPr lang="en-US" sz="1700">
                <a:uFill>
                  <a:noFill/>
                </a:uFill>
                <a:hlinkClick r:id="rId11"/>
              </a:rPr>
              <a:t> </a:t>
            </a:r>
            <a:r>
              <a:rPr lang="en-US" sz="1700" u="sng">
                <a:solidFill>
                  <a:schemeClr val="hlink"/>
                </a:solidFill>
                <a:hlinkClick r:id="rId12"/>
              </a:rPr>
              <a:t>https://jupyter.org/</a:t>
            </a:r>
            <a:endParaRPr sz="17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❑ </a:t>
            </a:r>
            <a:r>
              <a:rPr lang="en-US" sz="1700"/>
              <a:t>Provides detailed description of types of DA - </a:t>
            </a:r>
            <a:r>
              <a:rPr lang="en-US" sz="1700" u="sng">
                <a:solidFill>
                  <a:srgbClr val="F06292"/>
                </a:solidFill>
              </a:rPr>
              <a:t>https://www.coursera.org/articles/what-is-data-analysis-with-examples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</cp:coreProperties>
</file>