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esProps" Target="presProps.xml"/><Relationship Id="rId4" Type="http://schemas.openxmlformats.org/officeDocument/2006/relationships/slide" Target="slides/slide3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4/1/09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D7A-7BCD-7D47-8D8E-7319E4A8E281}" type="datetimeFigureOut">
              <a:rPr lang="en-US" smtClean="0"/>
              <a:pPr/>
              <a:t>4/1/09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1AFBD7A-7BCD-7D47-8D8E-7319E4A8E281}" type="datetimeFigureOut">
              <a:rPr lang="en-US" smtClean="0"/>
              <a:pPr/>
              <a:t>4/1/09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41AFBD7A-7BCD-7D47-8D8E-7319E4A8E281}" type="datetimeFigureOut">
              <a:rPr lang="en-US" smtClean="0"/>
              <a:pPr/>
              <a:t>4/1/09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17EF152B-AD0C-4B4D-806D-A4937BCAA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10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programs from reading data as you’re in the process of writing it</a:t>
            </a:r>
          </a:p>
          <a:p>
            <a:pPr lvl="1"/>
            <a:r>
              <a:rPr lang="en-US" dirty="0" smtClean="0"/>
              <a:t>We’ll see this again later</a:t>
            </a:r>
          </a:p>
          <a:p>
            <a:r>
              <a:rPr lang="en-US" dirty="0" smtClean="0"/>
              <a:t>That’s…about it</a:t>
            </a:r>
          </a:p>
          <a:p>
            <a:pPr lvl="1"/>
            <a:r>
              <a:rPr lang="en-US" dirty="0" smtClean="0"/>
              <a:t>It doesn’t sound like much, but it’s very useful</a:t>
            </a:r>
          </a:p>
          <a:p>
            <a:r>
              <a:rPr lang="en-US" dirty="0" smtClean="0"/>
              <a:t>They aren’t without faults</a:t>
            </a:r>
          </a:p>
          <a:p>
            <a:pPr lvl="1"/>
            <a:r>
              <a:rPr lang="en-US" dirty="0" smtClean="0"/>
              <a:t>We can have </a:t>
            </a:r>
            <a:r>
              <a:rPr lang="en-US" i="1" dirty="0" smtClean="0"/>
              <a:t>race conditions</a:t>
            </a:r>
            <a:r>
              <a:rPr lang="en-US" dirty="0" smtClean="0"/>
              <a:t> with or without them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import threading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import </a:t>
            </a:r>
            <a:r>
              <a:rPr lang="en-US" sz="1800" dirty="0" err="1" smtClean="0">
                <a:latin typeface="Courier New"/>
                <a:cs typeface="Courier New"/>
              </a:rPr>
              <a:t>datetime</a:t>
            </a: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class </a:t>
            </a:r>
            <a:r>
              <a:rPr lang="en-US" sz="1800" dirty="0" err="1" smtClean="0">
                <a:latin typeface="Courier New"/>
                <a:cs typeface="Courier New"/>
              </a:rPr>
              <a:t>ThreadClass(threading.Thread</a:t>
            </a:r>
            <a:r>
              <a:rPr lang="en-US" sz="1800" dirty="0" smtClean="0">
                <a:latin typeface="Courier New"/>
                <a:cs typeface="Courier New"/>
              </a:rPr>
              <a:t>):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def </a:t>
            </a:r>
            <a:r>
              <a:rPr lang="en-US" sz="1800" dirty="0" err="1" smtClean="0">
                <a:latin typeface="Courier New"/>
                <a:cs typeface="Courier New"/>
              </a:rPr>
              <a:t>run(self</a:t>
            </a:r>
            <a:r>
              <a:rPr lang="en-US" sz="1800" dirty="0" smtClean="0">
                <a:latin typeface="Courier New"/>
                <a:cs typeface="Courier New"/>
              </a:rPr>
              <a:t>):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now = </a:t>
            </a:r>
            <a:r>
              <a:rPr lang="en-US" sz="1800" dirty="0" err="1" smtClean="0">
                <a:latin typeface="Courier New"/>
                <a:cs typeface="Courier New"/>
              </a:rPr>
              <a:t>datetime.datetime.now</a:t>
            </a:r>
            <a:r>
              <a:rPr lang="en-US" sz="18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	print "%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 fired at time: %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" % (</a:t>
            </a:r>
            <a:r>
              <a:rPr lang="en-US" sz="1800" dirty="0" err="1" smtClean="0">
                <a:latin typeface="Courier New"/>
                <a:cs typeface="Courier New"/>
              </a:rPr>
              <a:t>self.getName</a:t>
            </a:r>
            <a:r>
              <a:rPr lang="en-US" sz="1800" dirty="0" smtClean="0">
                <a:latin typeface="Courier New"/>
                <a:cs typeface="Courier New"/>
              </a:rPr>
              <a:t>(), now)</a:t>
            </a: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for </a:t>
            </a:r>
            <a:r>
              <a:rPr lang="en-US" sz="1800" dirty="0" err="1" smtClean="0">
                <a:latin typeface="Courier New"/>
                <a:cs typeface="Courier New"/>
              </a:rPr>
              <a:t>i</a:t>
            </a:r>
            <a:r>
              <a:rPr lang="en-US" sz="1800" dirty="0" smtClean="0">
                <a:latin typeface="Courier New"/>
                <a:cs typeface="Courier New"/>
              </a:rPr>
              <a:t> in range(20):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t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ThreadClass</a:t>
            </a:r>
            <a:r>
              <a:rPr lang="en-US" sz="18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t.start</a:t>
            </a:r>
            <a:r>
              <a:rPr lang="en-US" sz="1800" dirty="0" smtClean="0">
                <a:latin typeface="Courier New"/>
                <a:cs typeface="Courier New"/>
              </a:rPr>
              <a:t>()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from threading import Thread, Lock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import time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lock = Lock()</a:t>
            </a:r>
          </a:p>
          <a:p>
            <a:pPr>
              <a:buNone/>
            </a:pPr>
            <a:r>
              <a:rPr lang="en-US" dirty="0" err="1" smtClean="0">
                <a:latin typeface="Courier New"/>
                <a:cs typeface="Courier New"/>
              </a:rPr>
              <a:t>threadCounter</a:t>
            </a:r>
            <a:r>
              <a:rPr lang="en-US" dirty="0" smtClean="0">
                <a:latin typeface="Courier New"/>
                <a:cs typeface="Courier New"/>
              </a:rPr>
              <a:t> = 1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class </a:t>
            </a:r>
            <a:r>
              <a:rPr lang="en-US" dirty="0" err="1" smtClean="0">
                <a:latin typeface="Courier New"/>
                <a:cs typeface="Courier New"/>
              </a:rPr>
              <a:t>MyThread(Thread</a:t>
            </a:r>
            <a:r>
              <a:rPr lang="en-US" dirty="0" smtClean="0">
                <a:latin typeface="Courier New"/>
                <a:cs typeface="Courier New"/>
              </a:rPr>
              <a:t>):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def </a:t>
            </a:r>
            <a:r>
              <a:rPr lang="en-US" dirty="0" err="1" smtClean="0">
                <a:latin typeface="Courier New"/>
                <a:cs typeface="Courier New"/>
              </a:rPr>
              <a:t>run(self</a:t>
            </a:r>
            <a:r>
              <a:rPr lang="en-US" dirty="0" smtClean="0">
                <a:latin typeface="Courier New"/>
                <a:cs typeface="Courier New"/>
              </a:rPr>
              <a:t>):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global </a:t>
            </a:r>
            <a:r>
              <a:rPr lang="en-US" dirty="0" err="1" smtClean="0">
                <a:latin typeface="Courier New"/>
                <a:cs typeface="Courier New"/>
              </a:rPr>
              <a:t>threadCounter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threadId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threadCounter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threadCounter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threadCounter</a:t>
            </a:r>
            <a:r>
              <a:rPr lang="en-US" dirty="0" smtClean="0">
                <a:latin typeface="Courier New"/>
                <a:cs typeface="Courier New"/>
              </a:rPr>
              <a:t> + 1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print 'Hello from thread ' + </a:t>
            </a:r>
            <a:r>
              <a:rPr lang="en-US" dirty="0" err="1" smtClean="0">
                <a:latin typeface="Courier New"/>
                <a:cs typeface="Courier New"/>
              </a:rPr>
              <a:t>str(threadId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lock.acquire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time.sleep(1)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lock.release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print 'Good bye from thread ' + </a:t>
            </a:r>
            <a:r>
              <a:rPr lang="en-US" dirty="0" err="1" smtClean="0">
                <a:latin typeface="Courier New"/>
                <a:cs typeface="Courier New"/>
              </a:rPr>
              <a:t>str(threadId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for </a:t>
            </a:r>
            <a:r>
              <a:rPr lang="en-US" dirty="0" err="1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Courier New"/>
                <a:cs typeface="Courier New"/>
              </a:rPr>
              <a:t> in xrange(6):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MyThread().start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it as </a:t>
            </a:r>
            <a:r>
              <a:rPr lang="en-US" i="1" dirty="0" err="1" smtClean="0"/>
              <a:t>locks.py</a:t>
            </a:r>
            <a:endParaRPr lang="en-US" dirty="0" smtClean="0"/>
          </a:p>
          <a:p>
            <a:r>
              <a:rPr lang="en-US" dirty="0" smtClean="0"/>
              <a:t>Extend </a:t>
            </a:r>
            <a:r>
              <a:rPr lang="en-US" dirty="0" smtClean="0"/>
              <a:t>the last example</a:t>
            </a:r>
          </a:p>
          <a:p>
            <a:r>
              <a:rPr lang="en-US" dirty="0" smtClean="0"/>
              <a:t>Include a global variable (e.g., </a:t>
            </a:r>
            <a:r>
              <a:rPr lang="en-US" i="1" dirty="0" smtClean="0"/>
              <a:t>value</a:t>
            </a:r>
            <a:r>
              <a:rPr lang="en-US" dirty="0" smtClean="0"/>
              <a:t>) that will hold a shared value</a:t>
            </a:r>
          </a:p>
          <a:p>
            <a:r>
              <a:rPr lang="en-US" dirty="0" smtClean="0"/>
              <a:t>Have each thread generate a random sleep time</a:t>
            </a:r>
          </a:p>
          <a:p>
            <a:pPr lvl="1"/>
            <a:r>
              <a:rPr lang="en-US" dirty="0" smtClean="0"/>
              <a:t>import random</a:t>
            </a:r>
            <a:br>
              <a:rPr lang="en-US" dirty="0" smtClean="0"/>
            </a:br>
            <a:r>
              <a:rPr lang="en-US" dirty="0" err="1" smtClean="0"/>
              <a:t>sleeptime</a:t>
            </a:r>
            <a:r>
              <a:rPr lang="en-US" dirty="0" smtClean="0"/>
              <a:t> = 10 * </a:t>
            </a:r>
            <a:r>
              <a:rPr lang="en-US" dirty="0" err="1" smtClean="0"/>
              <a:t>random.random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thread sleep for that much time</a:t>
            </a:r>
          </a:p>
          <a:p>
            <a:pPr lvl="1"/>
            <a:r>
              <a:rPr lang="en-US" dirty="0" err="1" smtClean="0"/>
              <a:t>time.sleep(sleeptime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 it tell us the amount of time it will sleep before it sleeps</a:t>
            </a:r>
          </a:p>
          <a:p>
            <a:r>
              <a:rPr lang="en-US" dirty="0" smtClean="0"/>
              <a:t>After waking up, have the thread acquire the lock and set the global variable’s value to its own id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your main program start a number of threads given on the command line (see previous exercises and notes)</a:t>
            </a:r>
          </a:p>
          <a:p>
            <a:r>
              <a:rPr lang="en-US" dirty="0" smtClean="0"/>
              <a:t>Include the following code at the bottom of your file, changing the bolded variable names to match yours: (code on next slide)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time.sleep(10*</a:t>
            </a:r>
            <a:r>
              <a:rPr lang="en-US" sz="2400" b="1" dirty="0" err="1" smtClean="0">
                <a:latin typeface="Courier New"/>
                <a:cs typeface="Courier New"/>
              </a:rPr>
              <a:t>threadCount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400" b="1" dirty="0" err="1" smtClean="0">
                <a:latin typeface="Courier New"/>
                <a:cs typeface="Courier New"/>
              </a:rPr>
              <a:t>lock</a:t>
            </a:r>
            <a:r>
              <a:rPr lang="en-US" sz="2400" dirty="0" err="1" smtClean="0">
                <a:latin typeface="Courier New"/>
                <a:cs typeface="Courier New"/>
              </a:rPr>
              <a:t>.acquire</a:t>
            </a:r>
            <a:r>
              <a:rPr lang="en-US" sz="24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print 'The value is ' + </a:t>
            </a:r>
            <a:r>
              <a:rPr lang="en-US" sz="2400" dirty="0" err="1" smtClean="0">
                <a:latin typeface="Courier New"/>
                <a:cs typeface="Courier New"/>
              </a:rPr>
              <a:t>str(</a:t>
            </a:r>
            <a:r>
              <a:rPr lang="en-US" sz="2400" b="1" dirty="0" err="1" smtClean="0">
                <a:latin typeface="Courier New"/>
                <a:cs typeface="Courier New"/>
              </a:rPr>
              <a:t>value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400" b="1" dirty="0" err="1" smtClean="0">
                <a:latin typeface="Courier New"/>
                <a:cs typeface="Courier New"/>
              </a:rPr>
              <a:t>lock</a:t>
            </a:r>
            <a:r>
              <a:rPr lang="en-US" sz="2400" dirty="0" err="1" smtClean="0">
                <a:latin typeface="Courier New"/>
                <a:cs typeface="Courier New"/>
              </a:rPr>
              <a:t>.release</a:t>
            </a:r>
            <a:r>
              <a:rPr lang="en-US" sz="2400" dirty="0" smtClean="0">
                <a:latin typeface="Courier New"/>
                <a:cs typeface="Courier New"/>
              </a:rPr>
              <a:t>()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rnelson:Desktop</a:t>
            </a:r>
            <a:r>
              <a:rPr lang="en-US" sz="2000" dirty="0" smtClean="0">
                <a:latin typeface="Courier New"/>
                <a:cs typeface="Courier New"/>
              </a:rPr>
              <a:t>&gt; python </a:t>
            </a:r>
            <a:r>
              <a:rPr lang="en-US" sz="2000" dirty="0" err="1" smtClean="0">
                <a:latin typeface="Courier New"/>
                <a:cs typeface="Courier New"/>
              </a:rPr>
              <a:t>lock.py</a:t>
            </a:r>
            <a:r>
              <a:rPr lang="en-US" sz="2000" dirty="0" smtClean="0">
                <a:latin typeface="Courier New"/>
                <a:cs typeface="Courier New"/>
              </a:rPr>
              <a:t> 3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Thread 1 will sleep for 1.0657566768 seconds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Thread 2 will sleep for 2.03104232249 seconds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Thread 3 will sleep for 2.26221990746 seconds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The value is 3</a:t>
            </a:r>
          </a:p>
          <a:p>
            <a:pPr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rnelson:Desktop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rnelson:Desktop</a:t>
            </a:r>
            <a:r>
              <a:rPr lang="en-US" sz="2000" dirty="0" smtClean="0">
                <a:latin typeface="Courier New"/>
                <a:cs typeface="Courier New"/>
              </a:rPr>
              <a:t>&gt; python </a:t>
            </a:r>
            <a:r>
              <a:rPr lang="en-US" sz="2000" dirty="0" err="1" smtClean="0">
                <a:latin typeface="Courier New"/>
                <a:cs typeface="Courier New"/>
              </a:rPr>
              <a:t>lock.py</a:t>
            </a:r>
            <a:r>
              <a:rPr lang="en-US" sz="2000" dirty="0" smtClean="0">
                <a:latin typeface="Courier New"/>
                <a:cs typeface="Courier New"/>
              </a:rPr>
              <a:t> 3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Thread 1 will sleep for 5.15993155027 seconds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Thread 2 will sleep for 9.96345918579 seconds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Thread 3 will sleep for 1.6023887915 seconds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The value is 2</a:t>
            </a:r>
          </a:p>
          <a:p>
            <a:pPr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rnelson:Desktop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5191"/>
            <a:ext cx="5581577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A lock, in computer terms, is very similar to a physical lock to your house or car</a:t>
            </a:r>
          </a:p>
          <a:p>
            <a:r>
              <a:rPr lang="en-US" dirty="0" smtClean="0"/>
              <a:t>It helps control who can access what when</a:t>
            </a:r>
          </a:p>
        </p:txBody>
      </p:sp>
      <p:pic>
        <p:nvPicPr>
          <p:cNvPr id="4" name="Picture 3" descr="nige_l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777" y="2188886"/>
            <a:ext cx="2648023" cy="36086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 are used to allow only one </a:t>
            </a:r>
            <a:r>
              <a:rPr lang="en-US" i="1" dirty="0" smtClean="0"/>
              <a:t>thread</a:t>
            </a:r>
            <a:r>
              <a:rPr lang="en-US" dirty="0" smtClean="0"/>
              <a:t> of a program to access a section of code or piece of data at a time</a:t>
            </a:r>
          </a:p>
          <a:p>
            <a:r>
              <a:rPr lang="en-US" dirty="0" smtClean="0"/>
              <a:t>When one thread acquires a lock, no other threads are able to acquire it until the one holding the lock releases it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“Thread”?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244609"/>
          </a:xfrm>
        </p:spPr>
        <p:txBody>
          <a:bodyPr>
            <a:normAutofit/>
          </a:bodyPr>
          <a:lstStyle/>
          <a:p>
            <a:r>
              <a:rPr lang="en-US" dirty="0" smtClean="0"/>
              <a:t>A computer can only run one</a:t>
            </a:r>
            <a:r>
              <a:rPr lang="en-US" sz="2400" baseline="30000" dirty="0" smtClean="0"/>
              <a:t>*</a:t>
            </a:r>
            <a:r>
              <a:rPr lang="en-US" dirty="0" smtClean="0"/>
              <a:t> thing at a time</a:t>
            </a:r>
          </a:p>
          <a:p>
            <a:r>
              <a:rPr lang="en-US" dirty="0" smtClean="0"/>
              <a:t>Operating systems are built to simulate multiple programs running at once, but each individual program must be built to do that as well</a:t>
            </a:r>
          </a:p>
          <a:p>
            <a:r>
              <a:rPr lang="en-US" dirty="0" smtClean="0"/>
              <a:t>What happens when you open a new tab/window in a browser? Do the others stop working until you’re done with the new one?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6019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*</a:t>
            </a:r>
            <a:r>
              <a:rPr lang="en-US" dirty="0" smtClean="0"/>
              <a:t>One per processor core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threading package that includes a Thread class that we can use</a:t>
            </a:r>
          </a:p>
          <a:p>
            <a:r>
              <a:rPr lang="en-US" dirty="0" smtClean="0"/>
              <a:t>In general, we will </a:t>
            </a:r>
            <a:r>
              <a:rPr lang="en-US" i="1" dirty="0" smtClean="0"/>
              <a:t>subclass</a:t>
            </a:r>
            <a:r>
              <a:rPr lang="en-US" dirty="0" smtClean="0"/>
              <a:t> (create a new class based on it) the Thread type and work from that object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Import Thread from the ‘threading’ library</a:t>
            </a:r>
          </a:p>
          <a:p>
            <a:r>
              <a:rPr lang="en-US" dirty="0" smtClean="0"/>
              <a:t>Step 2: Create a subclass of the Thread class</a:t>
            </a:r>
          </a:p>
          <a:p>
            <a:r>
              <a:rPr lang="en-US" dirty="0" smtClean="0"/>
              <a:t>Step 3: Give your class a </a:t>
            </a:r>
            <a:r>
              <a:rPr lang="en-US" i="1" dirty="0" smtClean="0"/>
              <a:t>run()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Step 4: Elsewhere, create a new instance of your class and call the </a:t>
            </a:r>
            <a:r>
              <a:rPr lang="en-US" i="1" dirty="0" smtClean="0"/>
              <a:t>start()</a:t>
            </a:r>
            <a:r>
              <a:rPr lang="en-US" dirty="0" smtClean="0"/>
              <a:t> method on it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75191"/>
            <a:ext cx="7239000" cy="462560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from threading import Thread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class </a:t>
            </a:r>
            <a:r>
              <a:rPr lang="en-US" dirty="0" err="1" smtClean="0">
                <a:latin typeface="Courier New"/>
                <a:cs typeface="Courier New"/>
              </a:rPr>
              <a:t>MyThread(Thread</a:t>
            </a:r>
            <a:r>
              <a:rPr lang="en-US" dirty="0" smtClean="0">
                <a:latin typeface="Courier New"/>
                <a:cs typeface="Courier New"/>
              </a:rPr>
              <a:t>):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def </a:t>
            </a:r>
            <a:r>
              <a:rPr lang="en-US" dirty="0" err="1" smtClean="0">
                <a:latin typeface="Courier New"/>
                <a:cs typeface="Courier New"/>
              </a:rPr>
              <a:t>run(self</a:t>
            </a:r>
            <a:r>
              <a:rPr lang="en-US" dirty="0" smtClean="0">
                <a:latin typeface="Courier New"/>
                <a:cs typeface="Courier New"/>
              </a:rPr>
              <a:t>):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print "I'm a thread!"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err="1" smtClean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MyThread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err="1" smtClean="0">
                <a:latin typeface="Courier New"/>
                <a:cs typeface="Courier New"/>
              </a:rPr>
              <a:t>t.start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335" y="1992868"/>
            <a:ext cx="28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9762" y="2907268"/>
            <a:ext cx="30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769" y="3461266"/>
            <a:ext cx="28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769" y="5149334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threading library also includes a </a:t>
            </a:r>
            <a:r>
              <a:rPr lang="en-US" i="1" dirty="0" smtClean="0"/>
              <a:t>Lock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Simply create a Lock object outside of your class and use the </a:t>
            </a:r>
            <a:r>
              <a:rPr lang="en-US" i="1" dirty="0" smtClean="0"/>
              <a:t>acquire()</a:t>
            </a:r>
            <a:r>
              <a:rPr lang="en-US" dirty="0" smtClean="0"/>
              <a:t> and </a:t>
            </a:r>
            <a:r>
              <a:rPr lang="en-US" i="1" dirty="0" smtClean="0"/>
              <a:t>release()</a:t>
            </a:r>
            <a:r>
              <a:rPr lang="en-US" dirty="0" smtClean="0"/>
              <a:t> methods to take/release the lock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Locking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from threading import Thread, Lock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lock = Lock()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class </a:t>
            </a:r>
            <a:r>
              <a:rPr lang="en-US" dirty="0" err="1" smtClean="0">
                <a:latin typeface="Courier New"/>
                <a:cs typeface="Courier New"/>
              </a:rPr>
              <a:t>MyThread(Thread</a:t>
            </a:r>
            <a:r>
              <a:rPr lang="en-US" dirty="0" smtClean="0">
                <a:latin typeface="Courier New"/>
                <a:cs typeface="Courier New"/>
              </a:rPr>
              <a:t>):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def </a:t>
            </a:r>
            <a:r>
              <a:rPr lang="en-US" dirty="0" err="1" smtClean="0">
                <a:latin typeface="Courier New"/>
                <a:cs typeface="Courier New"/>
              </a:rPr>
              <a:t>run(self</a:t>
            </a:r>
            <a:r>
              <a:rPr lang="en-US" dirty="0" smtClean="0">
                <a:latin typeface="Courier New"/>
                <a:cs typeface="Courier New"/>
              </a:rPr>
              <a:t>):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print "I'm a thread!"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lock.acquire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print "I'm a thread that has the lock!"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lock.release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	print "I'm still a thread!"</a:t>
            </a:r>
          </a:p>
          <a:p>
            <a:pPr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err="1" smtClean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MyThread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dirty="0" err="1" smtClean="0">
                <a:latin typeface="Courier New"/>
                <a:cs typeface="Courier New"/>
              </a:rPr>
              <a:t>t.start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128</TotalTime>
  <Words>898</Words>
  <Application>Microsoft Macintosh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Locking</vt:lpstr>
      <vt:lpstr>What’s a lock?</vt:lpstr>
      <vt:lpstr>Why?</vt:lpstr>
      <vt:lpstr>“Thread”?</vt:lpstr>
      <vt:lpstr>Threading in Python</vt:lpstr>
      <vt:lpstr>Threading in Python</vt:lpstr>
      <vt:lpstr>Example</vt:lpstr>
      <vt:lpstr>Locking in Python</vt:lpstr>
      <vt:lpstr>Locking in Python</vt:lpstr>
      <vt:lpstr>Uses</vt:lpstr>
      <vt:lpstr>Example</vt:lpstr>
      <vt:lpstr>Example</vt:lpstr>
      <vt:lpstr>Exercise</vt:lpstr>
      <vt:lpstr>Exercise</vt:lpstr>
      <vt:lpstr>Exercise</vt:lpstr>
      <vt:lpstr>Exercise</vt:lpstr>
      <vt:lpstr>Example runs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Ross Nelson</dc:creator>
  <cp:lastModifiedBy>Ross Nelson</cp:lastModifiedBy>
  <cp:revision>33</cp:revision>
  <dcterms:created xsi:type="dcterms:W3CDTF">2009-04-01T18:15:34Z</dcterms:created>
  <dcterms:modified xsi:type="dcterms:W3CDTF">2009-04-01T18:16:00Z</dcterms:modified>
</cp:coreProperties>
</file>