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1AFBD7A-7BCD-7D47-8D8E-7319E4A8E281}" type="datetimeFigureOut">
              <a:rPr lang="en-US" smtClean="0"/>
              <a:pPr/>
              <a:t>2/18/09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Lists in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r>
              <a:rPr lang="en-US" dirty="0" smtClean="0"/>
              <a:t> = [-9, 3, 42, 0, 18, -12]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min(mylist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-12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max(mylist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42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sum(mylist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42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r>
              <a:rPr lang="en-US" dirty="0" smtClean="0"/>
              <a:t> = ['a', '</a:t>
            </a:r>
            <a:r>
              <a:rPr lang="en-US" dirty="0" err="1" smtClean="0"/>
              <a:t>b</a:t>
            </a:r>
            <a:r>
              <a:rPr lang="en-US" dirty="0" smtClean="0"/>
              <a:t>', '</a:t>
            </a:r>
            <a:r>
              <a:rPr lang="en-US" dirty="0" err="1" smtClean="0"/>
              <a:t>c</a:t>
            </a:r>
            <a:r>
              <a:rPr lang="en-US" dirty="0" smtClean="0"/>
              <a:t>']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r>
              <a:rPr lang="en-US" dirty="0" smtClean="0"/>
              <a:t> + ['</a:t>
            </a:r>
            <a:r>
              <a:rPr lang="en-US" dirty="0" err="1" smtClean="0"/>
              <a:t>d</a:t>
            </a:r>
            <a:r>
              <a:rPr lang="en-US" dirty="0" smtClean="0"/>
              <a:t>']</a:t>
            </a:r>
          </a:p>
          <a:p>
            <a:r>
              <a:rPr lang="en-US" dirty="0" smtClean="0"/>
              <a:t>['a', '</a:t>
            </a:r>
            <a:r>
              <a:rPr lang="en-US" dirty="0" err="1" smtClean="0"/>
              <a:t>b</a:t>
            </a:r>
            <a:r>
              <a:rPr lang="en-US" dirty="0" smtClean="0"/>
              <a:t>', '</a:t>
            </a:r>
            <a:r>
              <a:rPr lang="en-US" dirty="0" err="1" smtClean="0"/>
              <a:t>c</a:t>
            </a:r>
            <a:r>
              <a:rPr lang="en-US" dirty="0" smtClean="0"/>
              <a:t>', '</a:t>
            </a:r>
            <a:r>
              <a:rPr lang="en-US" dirty="0" err="1" smtClean="0"/>
              <a:t>d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r>
              <a:rPr lang="en-US" dirty="0" smtClean="0"/>
              <a:t> * 2</a:t>
            </a:r>
          </a:p>
          <a:p>
            <a:r>
              <a:rPr lang="en-US" dirty="0" smtClean="0"/>
              <a:t>['a', '</a:t>
            </a:r>
            <a:r>
              <a:rPr lang="en-US" dirty="0" err="1" smtClean="0"/>
              <a:t>b</a:t>
            </a:r>
            <a:r>
              <a:rPr lang="en-US" dirty="0" smtClean="0"/>
              <a:t>', '</a:t>
            </a:r>
            <a:r>
              <a:rPr lang="en-US" dirty="0" err="1" smtClean="0"/>
              <a:t>c</a:t>
            </a:r>
            <a:r>
              <a:rPr lang="en-US" dirty="0" smtClean="0"/>
              <a:t>', 'a', '</a:t>
            </a:r>
            <a:r>
              <a:rPr lang="en-US" dirty="0" err="1" smtClean="0"/>
              <a:t>b</a:t>
            </a:r>
            <a:r>
              <a:rPr lang="en-US" dirty="0" smtClean="0"/>
              <a:t>', '</a:t>
            </a:r>
            <a:r>
              <a:rPr lang="en-US" dirty="0" err="1" smtClean="0"/>
              <a:t>c</a:t>
            </a:r>
            <a:r>
              <a:rPr lang="en-US" dirty="0" smtClean="0"/>
              <a:t>']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Slicing</a:t>
            </a:r>
            <a:r>
              <a:rPr lang="en-US" dirty="0" smtClean="0"/>
              <a:t> is used to get to a subset of values in a list</a:t>
            </a:r>
          </a:p>
          <a:p>
            <a:r>
              <a:rPr lang="en-US" dirty="0" smtClean="0"/>
              <a:t>A colon is used to separate the two values</a:t>
            </a:r>
          </a:p>
          <a:p>
            <a:pPr lvl="1"/>
            <a:r>
              <a:rPr lang="en-US" dirty="0" smtClean="0"/>
              <a:t>The first is the lower bound, second is upper </a:t>
            </a:r>
            <a:r>
              <a:rPr lang="en-US" dirty="0" smtClean="0"/>
              <a:t>bound</a:t>
            </a:r>
          </a:p>
          <a:p>
            <a:pPr lvl="1"/>
            <a:r>
              <a:rPr lang="en-US" dirty="0" smtClean="0"/>
              <a:t>Lower bound is INCLUSIVE, upper is EXCLUSIVE</a:t>
            </a:r>
            <a:endParaRPr lang="en-US" dirty="0" smtClean="0"/>
          </a:p>
          <a:p>
            <a:r>
              <a:rPr lang="en-US" dirty="0" smtClean="0"/>
              <a:t>If one of the bounds is not specified, the matching end (index 0 or the last </a:t>
            </a:r>
            <a:r>
              <a:rPr lang="en-US" dirty="0" smtClean="0"/>
              <a:t>element) is used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r>
              <a:rPr lang="en-US" dirty="0" smtClean="0"/>
              <a:t> = ['matt', '</a:t>
            </a:r>
            <a:r>
              <a:rPr lang="en-US" dirty="0" err="1" smtClean="0"/>
              <a:t>chris</a:t>
            </a:r>
            <a:r>
              <a:rPr lang="en-US" dirty="0" smtClean="0"/>
              <a:t>', '</a:t>
            </a:r>
            <a:r>
              <a:rPr lang="en-US" dirty="0" err="1" smtClean="0"/>
              <a:t>melanie</a:t>
            </a:r>
            <a:r>
              <a:rPr lang="en-US" dirty="0" smtClean="0"/>
              <a:t>', '</a:t>
            </a:r>
            <a:r>
              <a:rPr lang="en-US" dirty="0" err="1" smtClean="0"/>
              <a:t>tyler</a:t>
            </a:r>
            <a:r>
              <a:rPr lang="en-US" dirty="0" smtClean="0"/>
              <a:t>', '</a:t>
            </a:r>
            <a:r>
              <a:rPr lang="en-US" dirty="0" err="1" smtClean="0"/>
              <a:t>suzie</a:t>
            </a:r>
            <a:r>
              <a:rPr lang="en-US" dirty="0" smtClean="0"/>
              <a:t>', '</a:t>
            </a:r>
            <a:r>
              <a:rPr lang="en-US" dirty="0" err="1" smtClean="0"/>
              <a:t>scott</a:t>
            </a:r>
            <a:r>
              <a:rPr lang="en-US" dirty="0" smtClean="0"/>
              <a:t>']</a:t>
            </a:r>
          </a:p>
          <a:p>
            <a:r>
              <a:rPr lang="en-US" dirty="0" smtClean="0"/>
              <a:t>&gt;&gt;&gt; mylist[1:3]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chris</a:t>
            </a:r>
            <a:r>
              <a:rPr lang="en-US" dirty="0" smtClean="0"/>
              <a:t>', '</a:t>
            </a:r>
            <a:r>
              <a:rPr lang="en-US" dirty="0" err="1" smtClean="0"/>
              <a:t>melanie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&gt;&gt;&gt; mylist[4:]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suzie</a:t>
            </a:r>
            <a:r>
              <a:rPr lang="en-US" dirty="0" smtClean="0"/>
              <a:t>', '</a:t>
            </a:r>
            <a:r>
              <a:rPr lang="en-US" dirty="0" err="1" smtClean="0"/>
              <a:t>scott</a:t>
            </a:r>
            <a:r>
              <a:rPr lang="en-US" dirty="0" smtClean="0"/>
              <a:t>']</a:t>
            </a:r>
          </a:p>
          <a:p>
            <a:r>
              <a:rPr lang="en-US" dirty="0" smtClean="0"/>
              <a:t>&gt;&gt;&gt; mylist[:2]</a:t>
            </a:r>
          </a:p>
          <a:p>
            <a:r>
              <a:rPr lang="en-US" dirty="0" smtClean="0"/>
              <a:t>['matt', '</a:t>
            </a:r>
            <a:r>
              <a:rPr lang="en-US" dirty="0" err="1" smtClean="0"/>
              <a:t>chris</a:t>
            </a:r>
            <a:r>
              <a:rPr lang="en-US" dirty="0" smtClean="0"/>
              <a:t>']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r>
              <a:rPr lang="en-US" dirty="0" smtClean="0"/>
              <a:t>[:]</a:t>
            </a:r>
          </a:p>
          <a:p>
            <a:r>
              <a:rPr lang="en-US" dirty="0" smtClean="0"/>
              <a:t>['matt', '</a:t>
            </a:r>
            <a:r>
              <a:rPr lang="en-US" dirty="0" err="1" smtClean="0"/>
              <a:t>chris</a:t>
            </a:r>
            <a:r>
              <a:rPr lang="en-US" dirty="0" smtClean="0"/>
              <a:t>', '</a:t>
            </a:r>
            <a:r>
              <a:rPr lang="en-US" dirty="0" err="1" smtClean="0"/>
              <a:t>melanie</a:t>
            </a:r>
            <a:r>
              <a:rPr lang="en-US" dirty="0" smtClean="0"/>
              <a:t>', '</a:t>
            </a:r>
            <a:r>
              <a:rPr lang="en-US" dirty="0" err="1" smtClean="0"/>
              <a:t>tyler</a:t>
            </a:r>
            <a:r>
              <a:rPr lang="en-US" dirty="0" smtClean="0"/>
              <a:t>', '</a:t>
            </a:r>
            <a:r>
              <a:rPr lang="en-US" dirty="0" err="1" smtClean="0"/>
              <a:t>suzie</a:t>
            </a:r>
            <a:r>
              <a:rPr lang="en-US" dirty="0" smtClean="0"/>
              <a:t>', '</a:t>
            </a:r>
            <a:r>
              <a:rPr lang="en-US" dirty="0" err="1" smtClean="0"/>
              <a:t>scott</a:t>
            </a:r>
            <a:r>
              <a:rPr lang="en-US" dirty="0" smtClean="0"/>
              <a:t>']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variables that we’ve used so far are single integers, real numbers, strings, or logical/Boolean variables</a:t>
            </a:r>
          </a:p>
          <a:p>
            <a:r>
              <a:rPr lang="en-US" dirty="0" smtClean="0"/>
              <a:t>These work great for many things, but sometimes we want an easy way to store many items together</a:t>
            </a:r>
          </a:p>
          <a:p>
            <a:pPr lvl="1"/>
            <a:r>
              <a:rPr lang="en-US" dirty="0" smtClean="0"/>
              <a:t>Next week we’ll get to looping; one of the types of loops is commonly used for those situations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in Python is exactly what it sounds like: a list of values</a:t>
            </a:r>
          </a:p>
          <a:p>
            <a:r>
              <a:rPr lang="en-US" dirty="0" smtClean="0"/>
              <a:t>It has a single name but can hold many values</a:t>
            </a:r>
          </a:p>
          <a:p>
            <a:r>
              <a:rPr lang="en-US" dirty="0" smtClean="0"/>
              <a:t>To get to the individual values, you refer to a specific </a:t>
            </a:r>
            <a:r>
              <a:rPr lang="en-US" i="1" dirty="0" smtClean="0"/>
              <a:t>index</a:t>
            </a:r>
            <a:r>
              <a:rPr lang="en-US" dirty="0" smtClean="0"/>
              <a:t> of the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list</a:t>
            </a:r>
          </a:p>
          <a:p>
            <a:pPr lvl="1"/>
            <a:r>
              <a:rPr lang="en-US" dirty="0" err="1" smtClean="0"/>
              <a:t>mylist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List with default values</a:t>
            </a:r>
          </a:p>
          <a:p>
            <a:pPr lvl="1"/>
            <a:r>
              <a:rPr lang="en-US" dirty="0" err="1" smtClean="0"/>
              <a:t>mylist</a:t>
            </a:r>
            <a:r>
              <a:rPr lang="en-US" dirty="0" smtClean="0"/>
              <a:t> = [‘apple’, ‘banana’, ‘tomato’]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entire contents, as a list, are referred to as any other variable:</a:t>
            </a:r>
          </a:p>
          <a:p>
            <a:pPr lvl="1"/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endParaRPr lang="en-US" dirty="0" smtClean="0"/>
          </a:p>
          <a:p>
            <a:pPr lvl="1"/>
            <a:r>
              <a:rPr lang="en-US" dirty="0" smtClean="0"/>
              <a:t>[‘apple’, ‘banana’, ‘tomato’]</a:t>
            </a:r>
          </a:p>
          <a:p>
            <a:r>
              <a:rPr lang="en-US" dirty="0" smtClean="0"/>
              <a:t>That’s not generally useful. Usually, we want an individual value</a:t>
            </a:r>
          </a:p>
          <a:p>
            <a:pPr lvl="1"/>
            <a:r>
              <a:rPr lang="en-US" dirty="0" smtClean="0"/>
              <a:t>&gt;&gt;&gt; mylist[2]</a:t>
            </a:r>
          </a:p>
          <a:p>
            <a:pPr lvl="1"/>
            <a:r>
              <a:rPr lang="en-US" dirty="0" smtClean="0"/>
              <a:t>tomato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Wait…what?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mylist[2], shouldn’t that be banana?</a:t>
            </a:r>
          </a:p>
          <a:p>
            <a:r>
              <a:rPr lang="en-US" dirty="0" smtClean="0"/>
              <a:t>Python, like many other languages, is zero-based</a:t>
            </a:r>
          </a:p>
          <a:p>
            <a:r>
              <a:rPr lang="en-US" dirty="0" smtClean="0"/>
              <a:t>The first element in a list is index 0, the next is index 1, and so forth</a:t>
            </a:r>
          </a:p>
          <a:p>
            <a:r>
              <a:rPr lang="en-US" dirty="0" smtClean="0"/>
              <a:t>So mylist[2] is actually the </a:t>
            </a:r>
            <a:r>
              <a:rPr lang="en-US" i="1" dirty="0" smtClean="0"/>
              <a:t>third</a:t>
            </a:r>
            <a:r>
              <a:rPr lang="en-US" dirty="0" smtClean="0"/>
              <a:t> element in the list, ‘tomato’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put in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not </a:t>
            </a:r>
            <a:r>
              <a:rPr lang="en-US" i="1" dirty="0" smtClean="0"/>
              <a:t>strongly typed</a:t>
            </a:r>
            <a:r>
              <a:rPr lang="en-US" dirty="0" smtClean="0"/>
              <a:t> in Python</a:t>
            </a:r>
          </a:p>
          <a:p>
            <a:r>
              <a:rPr lang="en-US" dirty="0" smtClean="0"/>
              <a:t>This means we can put anything and everything into any list, mixing and matching types as we see fit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r>
              <a:rPr lang="en-US" dirty="0" smtClean="0"/>
              <a:t> = ['</a:t>
            </a:r>
            <a:r>
              <a:rPr lang="en-US" dirty="0" err="1" smtClean="0"/>
              <a:t>hola</a:t>
            </a:r>
            <a:r>
              <a:rPr lang="en-US" dirty="0" smtClean="0"/>
              <a:t>', 3.14, False]</a:t>
            </a:r>
          </a:p>
          <a:p>
            <a:pPr lvl="1"/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endParaRPr lang="en-US" dirty="0" smtClean="0"/>
          </a:p>
          <a:p>
            <a:pPr lvl="1"/>
            <a:r>
              <a:rPr lang="en-US" dirty="0" smtClean="0"/>
              <a:t>['</a:t>
            </a:r>
            <a:r>
              <a:rPr lang="en-US" dirty="0" err="1" smtClean="0"/>
              <a:t>hola</a:t>
            </a:r>
            <a:r>
              <a:rPr lang="en-US" dirty="0" smtClean="0"/>
              <a:t>', 3.1400000000000001, False]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nest lists if you want—lists can hold any variable type, including lists</a:t>
            </a:r>
          </a:p>
          <a:p>
            <a:pPr lvl="1"/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r>
              <a:rPr lang="en-US" dirty="0" smtClean="0"/>
              <a:t> = [[1, 2, 3], ['a', '</a:t>
            </a:r>
            <a:r>
              <a:rPr lang="en-US" dirty="0" err="1" smtClean="0"/>
              <a:t>b</a:t>
            </a:r>
            <a:r>
              <a:rPr lang="en-US" dirty="0" smtClean="0"/>
              <a:t>', '</a:t>
            </a:r>
            <a:r>
              <a:rPr lang="en-US" dirty="0" err="1" smtClean="0"/>
              <a:t>c</a:t>
            </a:r>
            <a:r>
              <a:rPr lang="en-US" dirty="0" smtClean="0"/>
              <a:t>'], False]</a:t>
            </a:r>
          </a:p>
          <a:p>
            <a:pPr lvl="1"/>
            <a:r>
              <a:rPr lang="en-US" dirty="0" smtClean="0"/>
              <a:t>&gt;&gt;&gt; </a:t>
            </a:r>
            <a:r>
              <a:rPr lang="en-US" dirty="0" err="1" smtClean="0"/>
              <a:t>mylist</a:t>
            </a:r>
            <a:endParaRPr lang="en-US" dirty="0" smtClean="0"/>
          </a:p>
          <a:p>
            <a:pPr lvl="1"/>
            <a:r>
              <a:rPr lang="en-US" dirty="0" smtClean="0"/>
              <a:t>[[1, 2, 3], ['a', '</a:t>
            </a:r>
            <a:r>
              <a:rPr lang="en-US" dirty="0" err="1" smtClean="0"/>
              <a:t>b</a:t>
            </a:r>
            <a:r>
              <a:rPr lang="en-US" dirty="0" smtClean="0"/>
              <a:t>', '</a:t>
            </a:r>
            <a:r>
              <a:rPr lang="en-US" dirty="0" err="1" smtClean="0"/>
              <a:t>c</a:t>
            </a:r>
            <a:r>
              <a:rPr lang="en-US" dirty="0" smtClean="0"/>
              <a:t>'], False]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functions that can operate on lists</a:t>
            </a:r>
          </a:p>
          <a:p>
            <a:pPr lvl="1"/>
            <a:r>
              <a:rPr lang="en-US" i="1" dirty="0" smtClean="0"/>
              <a:t>min—</a:t>
            </a:r>
            <a:r>
              <a:rPr lang="en-US" dirty="0" smtClean="0"/>
              <a:t>find the minimum value in the list</a:t>
            </a:r>
          </a:p>
          <a:p>
            <a:pPr lvl="1"/>
            <a:r>
              <a:rPr lang="en-US" i="1" dirty="0" smtClean="0"/>
              <a:t>max</a:t>
            </a:r>
            <a:r>
              <a:rPr lang="en-US" dirty="0" smtClean="0"/>
              <a:t>—find the maximum value in the list</a:t>
            </a:r>
          </a:p>
          <a:p>
            <a:pPr lvl="1"/>
            <a:r>
              <a:rPr lang="en-US" i="1" dirty="0" smtClean="0"/>
              <a:t>sum—</a:t>
            </a:r>
            <a:r>
              <a:rPr lang="en-US" dirty="0" smtClean="0"/>
              <a:t>sum the values in the list</a:t>
            </a:r>
          </a:p>
          <a:p>
            <a:pPr lvl="1"/>
            <a:r>
              <a:rPr lang="en-US" i="1" dirty="0" err="1" smtClean="0"/>
              <a:t>len</a:t>
            </a:r>
            <a:r>
              <a:rPr lang="en-US" i="1" dirty="0" smtClean="0"/>
              <a:t>—</a:t>
            </a:r>
            <a:r>
              <a:rPr lang="en-US" dirty="0" smtClean="0"/>
              <a:t>get the number of elements in the list</a:t>
            </a:r>
          </a:p>
          <a:p>
            <a:r>
              <a:rPr lang="en-US" dirty="0" smtClean="0"/>
              <a:t>Two or more lists can be added together and a list can be multiplied by a constant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59</TotalTime>
  <Words>773</Words>
  <Application>Microsoft Macintosh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Lab 5</vt:lpstr>
      <vt:lpstr>Lists</vt:lpstr>
      <vt:lpstr>What is a list?</vt:lpstr>
      <vt:lpstr>Creating a list</vt:lpstr>
      <vt:lpstr>Accessing list elements</vt:lpstr>
      <vt:lpstr>Wait…what?</vt:lpstr>
      <vt:lpstr>What can I put in there?</vt:lpstr>
      <vt:lpstr>Nesting</vt:lpstr>
      <vt:lpstr>Functions</vt:lpstr>
      <vt:lpstr>Function Examples (1)</vt:lpstr>
      <vt:lpstr>Function Examples (2)</vt:lpstr>
      <vt:lpstr>Slicing</vt:lpstr>
      <vt:lpstr>Slicing (example)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Ross Nelson</dc:creator>
  <cp:lastModifiedBy>Ross Nelson</cp:lastModifiedBy>
  <cp:revision>14</cp:revision>
  <dcterms:created xsi:type="dcterms:W3CDTF">2009-02-18T21:09:57Z</dcterms:created>
  <dcterms:modified xsi:type="dcterms:W3CDTF">2009-02-18T21:27:24Z</dcterms:modified>
</cp:coreProperties>
</file>