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1AFBD7A-7BCD-7D47-8D8E-7319E4A8E281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break and continue commands stop a loop and skip the remainder of the body, respectively</a:t>
            </a:r>
          </a:p>
          <a:p>
            <a:r>
              <a:rPr lang="en-US" dirty="0" smtClean="0"/>
              <a:t>One common use of the break command (as shown in a few slides) is to exit out of an infinite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x</a:t>
            </a:r>
            <a:r>
              <a:rPr lang="en-US" dirty="0" smtClean="0"/>
              <a:t> in range(0, 100):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smtClean="0"/>
              <a:t> &lt; 95:</a:t>
            </a:r>
          </a:p>
          <a:p>
            <a:pPr lvl="2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print 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95</a:t>
            </a:r>
          </a:p>
          <a:p>
            <a:pPr lvl="1"/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97</a:t>
            </a:r>
          </a:p>
          <a:p>
            <a:pPr lvl="1"/>
            <a:r>
              <a:rPr lang="en-US" dirty="0" smtClean="0"/>
              <a:t>98</a:t>
            </a:r>
          </a:p>
          <a:p>
            <a:pPr lvl="1"/>
            <a:r>
              <a:rPr lang="en-US" dirty="0" smtClean="0"/>
              <a:t>99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while True:</a:t>
            </a:r>
          </a:p>
          <a:p>
            <a:pPr lvl="2"/>
            <a:r>
              <a:rPr lang="en-US" dirty="0" smtClean="0"/>
              <a:t>cont = </a:t>
            </a:r>
            <a:r>
              <a:rPr lang="en-US" dirty="0" err="1" smtClean="0"/>
              <a:t>raw_input(‘Continue</a:t>
            </a:r>
            <a:r>
              <a:rPr lang="en-US" dirty="0" smtClean="0"/>
              <a:t>? ‘)</a:t>
            </a:r>
          </a:p>
          <a:p>
            <a:pPr lvl="2"/>
            <a:r>
              <a:rPr lang="en-US" dirty="0" smtClean="0"/>
              <a:t>if cont == ‘n’ or cont == ‘N’:</a:t>
            </a:r>
          </a:p>
          <a:p>
            <a:pPr lvl="3"/>
            <a:r>
              <a:rPr lang="en-US" dirty="0" smtClean="0"/>
              <a:t>break</a:t>
            </a:r>
          </a:p>
          <a:p>
            <a:pPr lvl="2"/>
            <a:r>
              <a:rPr lang="en-US" dirty="0" smtClean="0"/>
              <a:t>print ‘I will ask you again!’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Continue? a</a:t>
            </a:r>
          </a:p>
          <a:p>
            <a:pPr lvl="1"/>
            <a:r>
              <a:rPr lang="en-US" dirty="0" smtClean="0"/>
              <a:t>I will ask you again!</a:t>
            </a:r>
          </a:p>
          <a:p>
            <a:pPr lvl="1"/>
            <a:r>
              <a:rPr lang="en-US" dirty="0" smtClean="0"/>
              <a:t>Continue? </a:t>
            </a:r>
            <a:r>
              <a:rPr lang="en-US" dirty="0" err="1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I will ask you again!</a:t>
            </a:r>
          </a:p>
          <a:p>
            <a:pPr lvl="1"/>
            <a:r>
              <a:rPr lang="en-US" dirty="0" smtClean="0"/>
              <a:t>Continue? N</a:t>
            </a:r>
          </a:p>
          <a:p>
            <a:pPr lvl="1"/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enumerate() function returns a list of pairs containing the value and matching index for a list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classes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os</a:t>
            </a:r>
            <a:r>
              <a:rPr lang="en-US" dirty="0" smtClean="0"/>
              <a:t>', 'db', 'compilers', 'systems']</a:t>
            </a:r>
          </a:p>
          <a:p>
            <a:r>
              <a:rPr lang="en-US" dirty="0" smtClean="0"/>
              <a:t>&gt;&gt;&gt; for 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dirty="0" smtClean="0"/>
              <a:t>) in </a:t>
            </a:r>
            <a:r>
              <a:rPr lang="en-US" dirty="0" err="1" smtClean="0"/>
              <a:t>enumerate(classes</a:t>
            </a:r>
            <a:r>
              <a:rPr lang="en-US" dirty="0" smtClean="0"/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.</a:t>
            </a:r>
            <a:r>
              <a:rPr lang="en-US" dirty="0" smtClean="0"/>
              <a:t>..     print 'Class: %</a:t>
            </a:r>
            <a:r>
              <a:rPr lang="en-US" dirty="0" err="1" smtClean="0"/>
              <a:t>s</a:t>
            </a:r>
            <a:r>
              <a:rPr lang="en-US" dirty="0" smtClean="0"/>
              <a:t>' % </a:t>
            </a:r>
            <a:r>
              <a:rPr lang="en-US" dirty="0" err="1" smtClean="0"/>
              <a:t>v</a:t>
            </a:r>
            <a:endParaRPr lang="en-US" dirty="0" smtClean="0"/>
          </a:p>
          <a:p>
            <a:r>
              <a:rPr lang="en-US" dirty="0" smtClean="0"/>
              <a:t>...     print 'Index: %</a:t>
            </a:r>
            <a:r>
              <a:rPr lang="en-US" dirty="0" err="1" smtClean="0"/>
              <a:t>d</a:t>
            </a:r>
            <a:r>
              <a:rPr lang="en-US" dirty="0" smtClean="0"/>
              <a:t>' %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Class: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Index: 0</a:t>
            </a:r>
          </a:p>
          <a:p>
            <a:r>
              <a:rPr lang="en-US" dirty="0" smtClean="0"/>
              <a:t>Class: db</a:t>
            </a:r>
          </a:p>
          <a:p>
            <a:r>
              <a:rPr lang="en-US" dirty="0" smtClean="0"/>
              <a:t>Index: 1</a:t>
            </a:r>
          </a:p>
          <a:p>
            <a:r>
              <a:rPr lang="en-US" dirty="0" smtClean="0"/>
              <a:t>Class: compilers</a:t>
            </a:r>
          </a:p>
          <a:p>
            <a:r>
              <a:rPr lang="en-US" dirty="0" smtClean="0"/>
              <a:t>Index: 2</a:t>
            </a:r>
          </a:p>
          <a:p>
            <a:r>
              <a:rPr lang="en-US" dirty="0" smtClean="0"/>
              <a:t>Class: systems</a:t>
            </a:r>
          </a:p>
          <a:p>
            <a:r>
              <a:rPr lang="en-US" dirty="0" smtClean="0"/>
              <a:t>Index: 3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and again, and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now, everything we have done has executed a single statement one time</a:t>
            </a:r>
          </a:p>
          <a:p>
            <a:r>
              <a:rPr lang="en-US" dirty="0" smtClean="0"/>
              <a:t>Running the same set of operations multiple times can be a pain</a:t>
            </a:r>
          </a:p>
          <a:p>
            <a:pPr lvl="1"/>
            <a:r>
              <a:rPr lang="en-US" dirty="0" smtClean="0"/>
              <a:t>Giving second and third attempts in the number guessing game requires a lot of extra code</a:t>
            </a:r>
          </a:p>
          <a:p>
            <a:r>
              <a:rPr lang="en-US" dirty="0" smtClean="0"/>
              <a:t>We get around all the extra work by using </a:t>
            </a:r>
            <a:r>
              <a:rPr lang="en-US" i="1" dirty="0" smtClean="0"/>
              <a:t>loops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Counted loop/for loop</a:t>
            </a:r>
          </a:p>
          <a:p>
            <a:pPr lvl="1"/>
            <a:r>
              <a:rPr lang="en-US" dirty="0" smtClean="0"/>
              <a:t>Used to run the loop body a given number of times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Used to run the loop body as long as some conditional is true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in Python can operate over any object they can </a:t>
            </a:r>
            <a:r>
              <a:rPr lang="en-US" i="1" dirty="0" smtClean="0"/>
              <a:t>enumerate</a:t>
            </a:r>
            <a:r>
              <a:rPr lang="en-US" dirty="0" smtClean="0"/>
              <a:t>, or list the values of</a:t>
            </a:r>
          </a:p>
          <a:p>
            <a:pPr lvl="1"/>
            <a:r>
              <a:rPr lang="en-US" dirty="0" smtClean="0"/>
              <a:t>A range of numbers</a:t>
            </a:r>
          </a:p>
          <a:p>
            <a:pPr lvl="1"/>
            <a:r>
              <a:rPr lang="en-US" dirty="0" smtClean="0"/>
              <a:t>A list (see Lab 5)</a:t>
            </a:r>
          </a:p>
          <a:p>
            <a:pPr lvl="1"/>
            <a:r>
              <a:rPr lang="en-US" dirty="0" smtClean="0"/>
              <a:t>Characters in a string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– Number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range() function can be used with a for loop to run a for loop for </a:t>
            </a:r>
            <a:r>
              <a:rPr lang="en-US" i="1" dirty="0" err="1" smtClean="0"/>
              <a:t>x</a:t>
            </a:r>
            <a:r>
              <a:rPr lang="en-US" dirty="0" smtClean="0"/>
              <a:t> iterations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variable</a:t>
            </a:r>
            <a:r>
              <a:rPr lang="en-US" dirty="0" smtClean="0"/>
              <a:t> in </a:t>
            </a:r>
            <a:r>
              <a:rPr lang="en-US" dirty="0" err="1" smtClean="0"/>
              <a:t>range(</a:t>
            </a:r>
            <a:r>
              <a:rPr lang="en-US" i="1" dirty="0" err="1" smtClean="0"/>
              <a:t>start</a:t>
            </a:r>
            <a:r>
              <a:rPr lang="en-US" dirty="0" smtClean="0"/>
              <a:t>, </a:t>
            </a:r>
            <a:r>
              <a:rPr lang="en-US" i="1" dirty="0" smtClean="0"/>
              <a:t>end</a:t>
            </a:r>
            <a:r>
              <a:rPr lang="en-US" dirty="0" smtClean="0"/>
              <a:t>, </a:t>
            </a:r>
            <a:r>
              <a:rPr lang="en-US" i="1" dirty="0" smtClean="0"/>
              <a:t>increment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body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x</a:t>
            </a:r>
            <a:r>
              <a:rPr lang="en-US" dirty="0" smtClean="0"/>
              <a:t> in range(0, 30, 2):</a:t>
            </a:r>
          </a:p>
          <a:p>
            <a:pPr lvl="2"/>
            <a:r>
              <a:rPr lang="en-US" dirty="0" smtClean="0"/>
              <a:t>print </a:t>
            </a:r>
            <a:r>
              <a:rPr lang="en-US" dirty="0" err="1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–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 loop operating over a list runs on every element in that list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classes = [‘</a:t>
            </a:r>
            <a:r>
              <a:rPr lang="en-US" dirty="0" err="1" smtClean="0"/>
              <a:t>os</a:t>
            </a:r>
            <a:r>
              <a:rPr lang="en-US" dirty="0" smtClean="0"/>
              <a:t>’, ‘db’, ‘compilers’, ‘systems’]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aclass</a:t>
            </a:r>
            <a:r>
              <a:rPr lang="en-US" dirty="0" smtClean="0"/>
              <a:t> in classes:</a:t>
            </a:r>
          </a:p>
          <a:p>
            <a:pPr lvl="2"/>
            <a:r>
              <a:rPr lang="en-US" dirty="0" smtClean="0"/>
              <a:t>print ‘I have taken %</a:t>
            </a:r>
            <a:r>
              <a:rPr lang="en-US" dirty="0" err="1" smtClean="0"/>
              <a:t>s</a:t>
            </a:r>
            <a:r>
              <a:rPr lang="en-US" dirty="0" smtClean="0"/>
              <a:t>’ % </a:t>
            </a:r>
            <a:r>
              <a:rPr lang="en-US" dirty="0" err="1" smtClean="0"/>
              <a:t>aclass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–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for letter in 'Ross':</a:t>
            </a:r>
          </a:p>
          <a:p>
            <a:r>
              <a:rPr lang="en-US" dirty="0" smtClean="0"/>
              <a:t>...     print letter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R</a:t>
            </a:r>
          </a:p>
          <a:p>
            <a:r>
              <a:rPr lang="en-US" dirty="0" err="1" smtClean="0"/>
              <a:t>o</a:t>
            </a:r>
            <a:endParaRPr lang="en-US" dirty="0" smtClean="0"/>
          </a:p>
          <a:p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previously mentioned, a while loop runs as long as some condition evaluates to true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while </a:t>
            </a:r>
            <a:r>
              <a:rPr lang="en-US" dirty="0" err="1" smtClean="0"/>
              <a:t>cond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body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while True:</a:t>
            </a:r>
          </a:p>
          <a:p>
            <a:pPr lvl="2"/>
            <a:r>
              <a:rPr lang="en-US" dirty="0" smtClean="0"/>
              <a:t>print ‘INFINITE!’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example shows a problem that plagues programmers constantly: the dreaded infinite loop</a:t>
            </a:r>
          </a:p>
          <a:p>
            <a:r>
              <a:rPr lang="en-US" dirty="0" smtClean="0"/>
              <a:t>An infinite loop is, as the name suggests, a loop that never ends</a:t>
            </a:r>
          </a:p>
          <a:p>
            <a:r>
              <a:rPr lang="en-US" dirty="0" smtClean="0"/>
              <a:t>If your program gets stuck in an infinite loop, you must manually stop program execution with ^C (</a:t>
            </a:r>
            <a:r>
              <a:rPr lang="en-US" dirty="0" err="1" smtClean="0"/>
              <a:t>Ctrl+C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30</TotalTime>
  <Words>596</Words>
  <Application>Microsoft Macintosh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Looping in Python</vt:lpstr>
      <vt:lpstr>Again, and again, and again…</vt:lpstr>
      <vt:lpstr>Loop Types</vt:lpstr>
      <vt:lpstr>Counted Loops</vt:lpstr>
      <vt:lpstr>For – Number range</vt:lpstr>
      <vt:lpstr>For – Lists</vt:lpstr>
      <vt:lpstr>For – Strings</vt:lpstr>
      <vt:lpstr>While Loops</vt:lpstr>
      <vt:lpstr>Infinite Loops</vt:lpstr>
      <vt:lpstr>Break, Continue</vt:lpstr>
      <vt:lpstr>Continue</vt:lpstr>
      <vt:lpstr>Break</vt:lpstr>
      <vt:lpstr>Enumerate</vt:lpstr>
      <vt:lpstr>Enumerate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Nelson</dc:creator>
  <cp:lastModifiedBy>Ross Nelson</cp:lastModifiedBy>
  <cp:revision>9</cp:revision>
  <dcterms:created xsi:type="dcterms:W3CDTF">2009-02-24T17:31:50Z</dcterms:created>
  <dcterms:modified xsi:type="dcterms:W3CDTF">2009-02-24T17:58:28Z</dcterms:modified>
</cp:coreProperties>
</file>