
<file path=[Content_Types].xml><?xml version="1.0" encoding="utf-8"?>
<Types xmlns="http://schemas.openxmlformats.org/package/2006/content-types">
  <Override PartName="/ppt/slides/slide17.xml" ContentType="application/vnd.openxmlformats-officedocument.presentationml.slide+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s/slide15.xml" ContentType="application/vnd.openxmlformats-officedocument.presentationml.slide+xml"/>
  <Override PartName="/ppt/viewProps.xml" ContentType="application/vnd.openxmlformats-officedocument.presentationml.viewProps+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snapToObjects="1">
      <p:cViewPr varScale="1">
        <p:scale>
          <a:sx n="117" d="100"/>
          <a:sy n="117" d="100"/>
        </p:scale>
        <p:origin x="-40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4" Type="http://schemas.openxmlformats.org/officeDocument/2006/relationships/slide" Target="slides/slide13.xml"/><Relationship Id="rId20" Type="http://schemas.openxmlformats.org/officeDocument/2006/relationships/presProps" Target="presProps.xml"/><Relationship Id="rId4" Type="http://schemas.openxmlformats.org/officeDocument/2006/relationships/slide" Target="slides/slide3.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7" Type="http://schemas.openxmlformats.org/officeDocument/2006/relationships/slide" Target="slides/slide6.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6" Type="http://schemas.openxmlformats.org/officeDocument/2006/relationships/slide" Target="slides/slide15.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slide" Target="slides/slide14.xml"/><Relationship Id="rId12" Type="http://schemas.openxmlformats.org/officeDocument/2006/relationships/slide" Target="slides/slide11.xml"/><Relationship Id="rId17" Type="http://schemas.openxmlformats.org/officeDocument/2006/relationships/slide" Target="slides/slide16.xml"/><Relationship Id="rId19" Type="http://schemas.openxmlformats.org/officeDocument/2006/relationships/printerSettings" Target="printerSettings/printerSettings1.bin"/><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 Id="rId18"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1AFBD7A-7BCD-7D47-8D8E-7319E4A8E281}" type="datetimeFigureOut">
              <a:rPr lang="en-US" smtClean="0"/>
              <a:pPr/>
              <a:t>3/11/09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F152B-AD0C-4B4D-806D-A4937BCAA582}"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AFBD7A-7BCD-7D47-8D8E-7319E4A8E281}" type="datetimeFigureOut">
              <a:rPr lang="en-US" smtClean="0"/>
              <a:pPr/>
              <a:t>3/11/09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F152B-AD0C-4B4D-806D-A4937BCAA5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AFBD7A-7BCD-7D47-8D8E-7319E4A8E281}" type="datetimeFigureOut">
              <a:rPr lang="en-US" smtClean="0"/>
              <a:pPr/>
              <a:t>3/11/09</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17EF152B-AD0C-4B4D-806D-A4937BCAA58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AFBD7A-7BCD-7D47-8D8E-7319E4A8E281}" type="datetimeFigureOut">
              <a:rPr lang="en-US" smtClean="0"/>
              <a:pPr/>
              <a:t>3/11/09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F152B-AD0C-4B4D-806D-A4937BCAA58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1AFBD7A-7BCD-7D47-8D8E-7319E4A8E281}" type="datetimeFigureOut">
              <a:rPr lang="en-US" smtClean="0"/>
              <a:pPr/>
              <a:t>3/11/09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F152B-AD0C-4B4D-806D-A4937BCAA58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AFBD7A-7BCD-7D47-8D8E-7319E4A8E281}" type="datetimeFigureOut">
              <a:rPr lang="en-US" smtClean="0"/>
              <a:pPr/>
              <a:t>3/11/09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F152B-AD0C-4B4D-806D-A4937BCAA58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1AFBD7A-7BCD-7D47-8D8E-7319E4A8E281}" type="datetimeFigureOut">
              <a:rPr lang="en-US" smtClean="0"/>
              <a:pPr/>
              <a:t>3/11/09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F152B-AD0C-4B4D-806D-A4937BCAA58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AFBD7A-7BCD-7D47-8D8E-7319E4A8E281}" type="datetimeFigureOut">
              <a:rPr lang="en-US" smtClean="0"/>
              <a:pPr/>
              <a:t>3/11/09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F152B-AD0C-4B4D-806D-A4937BCAA58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FBD7A-7BCD-7D47-8D8E-7319E4A8E281}" type="datetimeFigureOut">
              <a:rPr lang="en-US" smtClean="0"/>
              <a:pPr/>
              <a:t>3/11/09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F152B-AD0C-4B4D-806D-A4937BCAA58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AFBD7A-7BCD-7D47-8D8E-7319E4A8E281}" type="datetimeFigureOut">
              <a:rPr lang="en-US" smtClean="0"/>
              <a:pPr/>
              <a:t>3/11/09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F152B-AD0C-4B4D-806D-A4937BCAA582}"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1AFBD7A-7BCD-7D47-8D8E-7319E4A8E281}" type="datetimeFigureOut">
              <a:rPr lang="en-US" smtClean="0"/>
              <a:pPr/>
              <a:t>3/11/09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7EF152B-AD0C-4B4D-806D-A4937BCAA58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lstStyle>
          <a:p>
            <a:fld id="{41AFBD7A-7BCD-7D47-8D8E-7319E4A8E281}" type="datetimeFigureOut">
              <a:rPr lang="en-US" smtClean="0"/>
              <a:pPr/>
              <a:t>3/11/09</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lstStyle>
          <a:p>
            <a:fld id="{17EF152B-AD0C-4B4D-806D-A4937BCAA58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I/O in </a:t>
            </a:r>
            <a:r>
              <a:rPr lang="en-US" dirty="0" smtClean="0"/>
              <a:t>Python</a:t>
            </a:r>
            <a:endParaRPr lang="en-US" dirty="0"/>
          </a:p>
        </p:txBody>
      </p:sp>
      <p:sp>
        <p:nvSpPr>
          <p:cNvPr id="3" name="Subtitle 2"/>
          <p:cNvSpPr>
            <a:spLocks noGrp="1"/>
          </p:cNvSpPr>
          <p:nvPr>
            <p:ph type="subTitle" idx="1"/>
          </p:nvPr>
        </p:nvSpPr>
        <p:spPr/>
        <p:txBody>
          <a:bodyPr/>
          <a:lstStyle/>
          <a:p>
            <a:r>
              <a:rPr lang="en-US" dirty="0" smtClean="0"/>
              <a:t>Lab</a:t>
            </a:r>
            <a:r>
              <a:rPr lang="en-US" dirty="0" smtClean="0"/>
              <a:t> 8</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Data</a:t>
            </a:r>
            <a:endParaRPr lang="en-US" dirty="0"/>
          </a:p>
        </p:txBody>
      </p:sp>
      <p:sp>
        <p:nvSpPr>
          <p:cNvPr id="3" name="Content Placeholder 2"/>
          <p:cNvSpPr>
            <a:spLocks noGrp="1"/>
          </p:cNvSpPr>
          <p:nvPr>
            <p:ph idx="1"/>
          </p:nvPr>
        </p:nvSpPr>
        <p:spPr/>
        <p:txBody>
          <a:bodyPr/>
          <a:lstStyle/>
          <a:p>
            <a:r>
              <a:rPr lang="en-US" dirty="0" smtClean="0"/>
              <a:t>Writing to files in Python is just as easy as reading files</a:t>
            </a:r>
          </a:p>
          <a:p>
            <a:r>
              <a:rPr lang="en-US" dirty="0" smtClean="0"/>
              <a:t>Rather than looping over a file, we will call the write() function on the file object</a:t>
            </a:r>
          </a:p>
          <a:p>
            <a:r>
              <a:rPr lang="en-US" dirty="0" smtClean="0"/>
              <a:t>Syntax</a:t>
            </a:r>
          </a:p>
          <a:p>
            <a:pPr lvl="1"/>
            <a:r>
              <a:rPr lang="en-US" dirty="0" err="1" smtClean="0"/>
              <a:t>obj.write(data</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 Let’s open ‘</a:t>
            </a:r>
            <a:r>
              <a:rPr lang="en-US" dirty="0" err="1" smtClean="0"/>
              <a:t>myname.txt</a:t>
            </a:r>
            <a:r>
              <a:rPr lang="en-US" dirty="0" smtClean="0"/>
              <a:t>’</a:t>
            </a:r>
          </a:p>
          <a:p>
            <a:r>
              <a:rPr lang="en-US" dirty="0" err="1" smtClean="0"/>
              <a:t>name_file</a:t>
            </a:r>
            <a:r>
              <a:rPr lang="en-US" dirty="0" smtClean="0"/>
              <a:t> = </a:t>
            </a:r>
            <a:r>
              <a:rPr lang="en-US" dirty="0" err="1" smtClean="0"/>
              <a:t>open(“myname.txt</a:t>
            </a:r>
            <a:r>
              <a:rPr lang="en-US" dirty="0" smtClean="0"/>
              <a:t>”, “</a:t>
            </a:r>
            <a:r>
              <a:rPr lang="en-US" dirty="0" err="1" smtClean="0"/>
              <a:t>w</a:t>
            </a:r>
            <a:r>
              <a:rPr lang="en-US" dirty="0" smtClean="0"/>
              <a:t>”)</a:t>
            </a:r>
          </a:p>
          <a:p>
            <a:r>
              <a:rPr lang="en-US" dirty="0" smtClean="0"/>
              <a:t># Write your name to the file</a:t>
            </a:r>
          </a:p>
          <a:p>
            <a:r>
              <a:rPr lang="en-US" dirty="0" err="1" smtClean="0"/>
              <a:t>name_file.write(“Ross</a:t>
            </a:r>
            <a:r>
              <a:rPr lang="en-US" dirty="0" smtClean="0"/>
              <a:t> Nelson”)</a:t>
            </a:r>
          </a:p>
          <a:p>
            <a:r>
              <a:rPr lang="en-US" dirty="0" smtClean="0"/>
              <a:t># Don’t forget to close it</a:t>
            </a:r>
          </a:p>
          <a:p>
            <a:r>
              <a:rPr lang="en-US" dirty="0" err="1" smtClean="0"/>
              <a:t>name_file.close</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(continued)</a:t>
            </a:r>
            <a:endParaRPr lang="en-US" dirty="0"/>
          </a:p>
        </p:txBody>
      </p:sp>
      <p:sp>
        <p:nvSpPr>
          <p:cNvPr id="3" name="Content Placeholder 2"/>
          <p:cNvSpPr>
            <a:spLocks noGrp="1"/>
          </p:cNvSpPr>
          <p:nvPr>
            <p:ph idx="1"/>
          </p:nvPr>
        </p:nvSpPr>
        <p:spPr/>
        <p:txBody>
          <a:bodyPr/>
          <a:lstStyle/>
          <a:p>
            <a:r>
              <a:rPr lang="en-US" dirty="0" smtClean="0"/>
              <a:t>Note that </a:t>
            </a:r>
            <a:r>
              <a:rPr lang="en-US" i="1" dirty="0" err="1" smtClean="0"/>
              <a:t>myname.txt</a:t>
            </a:r>
            <a:r>
              <a:rPr lang="en-US" dirty="0" smtClean="0"/>
              <a:t> was opened with mode </a:t>
            </a:r>
            <a:r>
              <a:rPr lang="en-US" i="1" dirty="0" err="1" smtClean="0"/>
              <a:t>w</a:t>
            </a:r>
            <a:endParaRPr lang="en-US" i="1" dirty="0" smtClean="0"/>
          </a:p>
          <a:p>
            <a:r>
              <a:rPr lang="en-US" dirty="0" smtClean="0"/>
              <a:t>That means any data in the file will be lost when our code runs</a:t>
            </a:r>
          </a:p>
          <a:p>
            <a:r>
              <a:rPr lang="en-US" dirty="0" smtClean="0"/>
              <a:t>That’s okay in some situations (like this one) but not in others</a:t>
            </a:r>
          </a:p>
          <a:p>
            <a:pPr lvl="1"/>
            <a:r>
              <a:rPr lang="en-US" dirty="0" smtClean="0"/>
              <a:t>Always think about whether you want to open as</a:t>
            </a:r>
            <a:r>
              <a:rPr lang="en-US" i="1" dirty="0" smtClean="0"/>
              <a:t> </a:t>
            </a:r>
            <a:r>
              <a:rPr lang="en-US" i="1" dirty="0" err="1" smtClean="0"/>
              <a:t>w</a:t>
            </a:r>
            <a:r>
              <a:rPr lang="en-US" dirty="0" smtClean="0"/>
              <a:t> or </a:t>
            </a:r>
            <a:r>
              <a:rPr lang="en-US" i="1" dirty="0" smtClean="0"/>
              <a:t>a</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lstStyle/>
          <a:p>
            <a:r>
              <a:rPr lang="en-US" dirty="0" smtClean="0"/>
              <a:t>Write a Python script that opens </a:t>
            </a:r>
            <a:r>
              <a:rPr lang="en-US" dirty="0" smtClean="0"/>
              <a:t>the file </a:t>
            </a:r>
            <a:r>
              <a:rPr lang="en-US" sz="1800" dirty="0" smtClean="0">
                <a:latin typeface="Courier Std"/>
                <a:cs typeface="Courier Std"/>
              </a:rPr>
              <a:t>/home/grad/rnelson/class/cse101/</a:t>
            </a:r>
            <a:r>
              <a:rPr lang="en-US" sz="1800" dirty="0" smtClean="0">
                <a:latin typeface="Courier Std"/>
                <a:cs typeface="Courier Std"/>
              </a:rPr>
              <a:t>lab8/input.dat</a:t>
            </a:r>
            <a:endParaRPr lang="en-US" dirty="0" smtClean="0"/>
          </a:p>
          <a:p>
            <a:r>
              <a:rPr lang="en-US" dirty="0" smtClean="0"/>
              <a:t>Compute the sum and average of the numbers in the file</a:t>
            </a:r>
          </a:p>
          <a:p>
            <a:r>
              <a:rPr lang="en-US" dirty="0" smtClean="0"/>
              <a:t>It’s a big ugly filename</a:t>
            </a:r>
          </a:p>
          <a:p>
            <a:pPr lvl="1"/>
            <a:r>
              <a:rPr lang="en-US" dirty="0" smtClean="0"/>
              <a:t>Start with the /, end with the </a:t>
            </a:r>
            <a:r>
              <a:rPr lang="en-US" dirty="0" err="1" smtClean="0"/>
              <a:t>dat</a:t>
            </a:r>
            <a:endParaRPr lang="en-US" dirty="0" smtClean="0"/>
          </a:p>
          <a:p>
            <a:r>
              <a:rPr lang="en-US" dirty="0" smtClean="0"/>
              <a:t>Name the script </a:t>
            </a:r>
            <a:r>
              <a:rPr lang="en-US" dirty="0" err="1" smtClean="0"/>
              <a:t>input.py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lstStyle/>
          <a:p>
            <a:r>
              <a:rPr lang="en-US" dirty="0" smtClean="0"/>
              <a:t>Write a program that copies text from one file to another, name it </a:t>
            </a:r>
            <a:r>
              <a:rPr lang="en-US" dirty="0" err="1" smtClean="0"/>
              <a:t>cp.py</a:t>
            </a:r>
            <a:endParaRPr lang="en-US" dirty="0" smtClean="0"/>
          </a:p>
          <a:p>
            <a:r>
              <a:rPr lang="en-US" dirty="0" smtClean="0"/>
              <a:t>It should open two files, one with mode </a:t>
            </a:r>
            <a:r>
              <a:rPr lang="en-US" i="1" dirty="0" err="1" smtClean="0"/>
              <a:t>r</a:t>
            </a:r>
            <a:r>
              <a:rPr lang="en-US" dirty="0" smtClean="0"/>
              <a:t> and another with mode </a:t>
            </a:r>
            <a:r>
              <a:rPr lang="en-US" i="1" dirty="0" err="1" smtClean="0"/>
              <a:t>w</a:t>
            </a:r>
            <a:endParaRPr lang="en-US" dirty="0" smtClean="0"/>
          </a:p>
          <a:p>
            <a:r>
              <a:rPr lang="en-US" dirty="0" smtClean="0"/>
              <a:t>It should read every line in the first file and write it to the second file</a:t>
            </a:r>
          </a:p>
          <a:p>
            <a:r>
              <a:rPr lang="en-US" dirty="0" smtClean="0"/>
              <a:t>Make sure you </a:t>
            </a:r>
            <a:r>
              <a:rPr lang="en-US" i="1" dirty="0" smtClean="0"/>
              <a:t>import sys</a:t>
            </a:r>
            <a:r>
              <a:rPr lang="en-US" dirty="0" smtClean="0"/>
              <a:t> and then use the commands on the next slide to get the filenames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(continued)</a:t>
            </a:r>
            <a:endParaRPr lang="en-US" dirty="0"/>
          </a:p>
        </p:txBody>
      </p:sp>
      <p:sp>
        <p:nvSpPr>
          <p:cNvPr id="3" name="Content Placeholder 2"/>
          <p:cNvSpPr>
            <a:spLocks noGrp="1"/>
          </p:cNvSpPr>
          <p:nvPr>
            <p:ph idx="1"/>
          </p:nvPr>
        </p:nvSpPr>
        <p:spPr/>
        <p:txBody>
          <a:bodyPr/>
          <a:lstStyle/>
          <a:p>
            <a:r>
              <a:rPr lang="en-US" dirty="0" smtClean="0"/>
              <a:t>The filenames will be passed in on the command line</a:t>
            </a:r>
          </a:p>
          <a:p>
            <a:pPr lvl="1"/>
            <a:r>
              <a:rPr lang="en-US" dirty="0" smtClean="0"/>
              <a:t>source = str(sys.argv[1])</a:t>
            </a:r>
          </a:p>
          <a:p>
            <a:pPr lvl="1"/>
            <a:r>
              <a:rPr lang="en-US" dirty="0" smtClean="0"/>
              <a:t>destination = str(sys.argv[2])</a:t>
            </a:r>
          </a:p>
          <a:p>
            <a:r>
              <a:rPr lang="en-US" dirty="0" smtClean="0"/>
              <a:t>Example run:</a:t>
            </a:r>
          </a:p>
          <a:p>
            <a:pPr lvl="1"/>
            <a:r>
              <a:rPr lang="en-US" dirty="0" smtClean="0"/>
              <a:t>python </a:t>
            </a:r>
            <a:r>
              <a:rPr lang="en-US" dirty="0" err="1" smtClean="0"/>
              <a:t>cp.py</a:t>
            </a:r>
            <a:r>
              <a:rPr lang="en-US" dirty="0" smtClean="0"/>
              <a:t> 1.txt 2.txt</a:t>
            </a:r>
          </a:p>
          <a:p>
            <a:pPr lvl="1"/>
            <a:r>
              <a:rPr lang="en-US" dirty="0" smtClean="0"/>
              <a:t>Everything inside file 1.txt should now be in 2.txt as well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run of Exercise 1</a:t>
            </a:r>
            <a:endParaRPr lang="en-US" dirty="0"/>
          </a:p>
        </p:txBody>
      </p:sp>
      <p:sp>
        <p:nvSpPr>
          <p:cNvPr id="3" name="Content Placeholder 2"/>
          <p:cNvSpPr>
            <a:spLocks noGrp="1"/>
          </p:cNvSpPr>
          <p:nvPr>
            <p:ph idx="1"/>
          </p:nvPr>
        </p:nvSpPr>
        <p:spPr/>
        <p:txBody>
          <a:bodyPr/>
          <a:lstStyle/>
          <a:p>
            <a:r>
              <a:rPr lang="en-US" dirty="0" err="1" smtClean="0"/>
              <a:t>cse</a:t>
            </a:r>
            <a:r>
              <a:rPr lang="en-US" dirty="0" smtClean="0"/>
              <a:t> Labs/Lab 8 - File IO&gt; ./</a:t>
            </a:r>
            <a:r>
              <a:rPr lang="en-US" dirty="0" err="1" smtClean="0"/>
              <a:t>input.py</a:t>
            </a:r>
            <a:endParaRPr lang="en-US" dirty="0" smtClean="0"/>
          </a:p>
          <a:p>
            <a:r>
              <a:rPr lang="en-US" dirty="0" smtClean="0"/>
              <a:t>The sum is  307.378365252</a:t>
            </a:r>
          </a:p>
          <a:p>
            <a:r>
              <a:rPr lang="en-US" dirty="0" smtClean="0"/>
              <a:t>The average is  </a:t>
            </a:r>
            <a:r>
              <a:rPr lang="en-US" dirty="0" smtClean="0"/>
              <a:t>5.39260289916</a:t>
            </a:r>
          </a:p>
          <a:p>
            <a:r>
              <a:rPr lang="en-US" dirty="0" err="1" smtClean="0"/>
              <a:t>cse</a:t>
            </a:r>
            <a:r>
              <a:rPr lang="en-US" dirty="0" smtClean="0"/>
              <a:t> Labs/Lab 8 - File IO&gt;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run of Exercise 2</a:t>
            </a:r>
            <a:endParaRPr lang="en-US" dirty="0"/>
          </a:p>
        </p:txBody>
      </p:sp>
      <p:sp>
        <p:nvSpPr>
          <p:cNvPr id="3" name="Content Placeholder 2"/>
          <p:cNvSpPr>
            <a:spLocks noGrp="1"/>
          </p:cNvSpPr>
          <p:nvPr>
            <p:ph idx="1"/>
          </p:nvPr>
        </p:nvSpPr>
        <p:spPr/>
        <p:txBody>
          <a:bodyPr/>
          <a:lstStyle/>
          <a:p>
            <a:r>
              <a:rPr lang="en-US" dirty="0" err="1" smtClean="0"/>
              <a:t>cse</a:t>
            </a:r>
            <a:r>
              <a:rPr lang="en-US" dirty="0" smtClean="0"/>
              <a:t> Labs/Lab 8 - File IO&gt; ./</a:t>
            </a:r>
            <a:r>
              <a:rPr lang="en-US" dirty="0" err="1" smtClean="0"/>
              <a:t>cp.py</a:t>
            </a:r>
            <a:r>
              <a:rPr lang="en-US" dirty="0" smtClean="0"/>
              <a:t> </a:t>
            </a:r>
            <a:r>
              <a:rPr lang="en-US" dirty="0" err="1" smtClean="0"/>
              <a:t>input.dat</a:t>
            </a:r>
            <a:r>
              <a:rPr lang="en-US" dirty="0" smtClean="0"/>
              <a:t> </a:t>
            </a:r>
            <a:r>
              <a:rPr lang="en-US" dirty="0" err="1" smtClean="0"/>
              <a:t>data.dat</a:t>
            </a:r>
            <a:endParaRPr lang="en-US" dirty="0" smtClean="0"/>
          </a:p>
          <a:p>
            <a:r>
              <a:rPr lang="en-US" dirty="0" err="1" smtClean="0"/>
              <a:t>cse</a:t>
            </a:r>
            <a:r>
              <a:rPr lang="en-US" dirty="0" smtClean="0"/>
              <a:t> Labs/Lab 8 - File IO&gt;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p:txBody>
          <a:bodyPr/>
          <a:lstStyle/>
          <a:p>
            <a:r>
              <a:rPr lang="en-US" dirty="0" smtClean="0"/>
              <a:t>The reasons for using files is pretty obvious</a:t>
            </a:r>
          </a:p>
          <a:p>
            <a:pPr lvl="1"/>
            <a:r>
              <a:rPr lang="en-US" dirty="0" smtClean="0"/>
              <a:t>T</a:t>
            </a:r>
            <a:r>
              <a:rPr lang="en-US" dirty="0" smtClean="0"/>
              <a:t>he data </a:t>
            </a:r>
            <a:r>
              <a:rPr lang="en-US" dirty="0" smtClean="0"/>
              <a:t>we use when our program is running disappears when the program stops</a:t>
            </a:r>
          </a:p>
          <a:p>
            <a:pPr lvl="2"/>
            <a:r>
              <a:rPr lang="en-US" dirty="0" smtClean="0"/>
              <a:t>What if we want to use it again later?</a:t>
            </a:r>
          </a:p>
          <a:p>
            <a:pPr lvl="1"/>
            <a:r>
              <a:rPr lang="en-US" dirty="0" smtClean="0"/>
              <a:t>All of the data had to be entered manually</a:t>
            </a:r>
          </a:p>
          <a:p>
            <a:pPr lvl="2"/>
            <a:r>
              <a:rPr lang="en-US" dirty="0" smtClean="0"/>
              <a:t>Is there a faster way? (Hint: FILES)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open() function</a:t>
            </a:r>
            <a:endParaRPr lang="en-US" dirty="0"/>
          </a:p>
        </p:txBody>
      </p:sp>
      <p:sp>
        <p:nvSpPr>
          <p:cNvPr id="3" name="Content Placeholder 2"/>
          <p:cNvSpPr>
            <a:spLocks noGrp="1"/>
          </p:cNvSpPr>
          <p:nvPr>
            <p:ph idx="1"/>
          </p:nvPr>
        </p:nvSpPr>
        <p:spPr/>
        <p:txBody>
          <a:bodyPr/>
          <a:lstStyle/>
          <a:p>
            <a:r>
              <a:rPr lang="en-US" dirty="0" smtClean="0"/>
              <a:t>Files are opened in Python with the open() function</a:t>
            </a:r>
          </a:p>
          <a:p>
            <a:r>
              <a:rPr lang="en-US" dirty="0" smtClean="0"/>
              <a:t>You use a parameter/argument to specify what you’re going to be doing with the file</a:t>
            </a:r>
          </a:p>
          <a:p>
            <a:r>
              <a:rPr lang="en-US" dirty="0" smtClean="0"/>
              <a:t>Syntax</a:t>
            </a:r>
          </a:p>
          <a:p>
            <a:pPr lvl="1"/>
            <a:r>
              <a:rPr lang="en-US" dirty="0" err="1" smtClean="0"/>
              <a:t>file_object</a:t>
            </a:r>
            <a:r>
              <a:rPr lang="en-US" dirty="0" smtClean="0"/>
              <a:t> = </a:t>
            </a:r>
            <a:r>
              <a:rPr lang="en-US" dirty="0" err="1" smtClean="0"/>
              <a:t>open(“filename</a:t>
            </a:r>
            <a:r>
              <a:rPr lang="en-US" dirty="0" smtClean="0"/>
              <a:t>”, “mode”)</a:t>
            </a:r>
          </a:p>
          <a:p>
            <a:r>
              <a:rPr lang="en-US" dirty="0" smtClean="0"/>
              <a:t>Note: for file processing, you must </a:t>
            </a:r>
            <a:r>
              <a:rPr lang="en-US" i="1" dirty="0" smtClean="0"/>
              <a:t>import sys</a:t>
            </a:r>
            <a:r>
              <a:rPr lang="en-US" dirty="0" smtClean="0"/>
              <a:t> at the top of your program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a:t>
            </a:r>
            <a:endParaRPr lang="en-US" dirty="0"/>
          </a:p>
        </p:txBody>
      </p:sp>
      <p:sp>
        <p:nvSpPr>
          <p:cNvPr id="3" name="Content Placeholder 2"/>
          <p:cNvSpPr>
            <a:spLocks noGrp="1"/>
          </p:cNvSpPr>
          <p:nvPr>
            <p:ph idx="1"/>
          </p:nvPr>
        </p:nvSpPr>
        <p:spPr/>
        <p:txBody>
          <a:bodyPr/>
          <a:lstStyle/>
          <a:p>
            <a:r>
              <a:rPr lang="en-US" dirty="0" err="1" smtClean="0"/>
              <a:t>r</a:t>
            </a:r>
            <a:r>
              <a:rPr lang="en-US" dirty="0" smtClean="0"/>
              <a:t> – open the file for reading</a:t>
            </a:r>
          </a:p>
          <a:p>
            <a:r>
              <a:rPr lang="en-US" dirty="0" err="1" smtClean="0"/>
              <a:t>w</a:t>
            </a:r>
            <a:r>
              <a:rPr lang="en-US" dirty="0" smtClean="0"/>
              <a:t> – open the file for writing</a:t>
            </a:r>
          </a:p>
          <a:p>
            <a:pPr lvl="1"/>
            <a:r>
              <a:rPr lang="en-US" dirty="0" smtClean="0"/>
              <a:t>If the file exists, it will be overwritten</a:t>
            </a:r>
          </a:p>
          <a:p>
            <a:r>
              <a:rPr lang="en-US" dirty="0" smtClean="0"/>
              <a:t>a – open the file for writing</a:t>
            </a:r>
          </a:p>
          <a:p>
            <a:pPr lvl="1"/>
            <a:r>
              <a:rPr lang="en-US" dirty="0" smtClean="0"/>
              <a:t>If the file exists, append new data to the end of the file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err="1" smtClean="0"/>
              <a:t>groups_file</a:t>
            </a:r>
            <a:r>
              <a:rPr lang="en-US" dirty="0" smtClean="0"/>
              <a:t> = open(“/etc/group”, “</a:t>
            </a:r>
            <a:r>
              <a:rPr lang="en-US" dirty="0" err="1" smtClean="0"/>
              <a:t>r</a:t>
            </a:r>
            <a:r>
              <a:rPr lang="en-US" dirty="0" smtClean="0"/>
              <a:t>”)</a:t>
            </a:r>
          </a:p>
          <a:p>
            <a:pPr lvl="1"/>
            <a:r>
              <a:rPr lang="en-US" dirty="0" smtClean="0"/>
              <a:t>Open the file /etc/group for reading</a:t>
            </a:r>
          </a:p>
          <a:p>
            <a:r>
              <a:rPr lang="en-US" dirty="0" err="1" smtClean="0"/>
              <a:t>my_data</a:t>
            </a:r>
            <a:r>
              <a:rPr lang="en-US" dirty="0" smtClean="0"/>
              <a:t> = </a:t>
            </a:r>
            <a:r>
              <a:rPr lang="en-US" dirty="0" err="1" smtClean="0"/>
              <a:t>open(“info.dat</a:t>
            </a:r>
            <a:r>
              <a:rPr lang="en-US" dirty="0" smtClean="0"/>
              <a:t>”, “</a:t>
            </a:r>
            <a:r>
              <a:rPr lang="en-US" dirty="0" err="1" smtClean="0"/>
              <a:t>w</a:t>
            </a:r>
            <a:r>
              <a:rPr lang="en-US" dirty="0" smtClean="0"/>
              <a:t>”)</a:t>
            </a:r>
          </a:p>
          <a:p>
            <a:pPr lvl="1"/>
            <a:r>
              <a:rPr lang="en-US" dirty="0" smtClean="0"/>
              <a:t>Open </a:t>
            </a:r>
            <a:r>
              <a:rPr lang="en-US" dirty="0" err="1" smtClean="0"/>
              <a:t>info.dat</a:t>
            </a:r>
            <a:r>
              <a:rPr lang="en-US" dirty="0" smtClean="0"/>
              <a:t> in the current directory for writing; if it exists, ignore any existing data</a:t>
            </a:r>
          </a:p>
          <a:p>
            <a:r>
              <a:rPr lang="en-US" dirty="0" err="1" smtClean="0"/>
              <a:t>log_file</a:t>
            </a:r>
            <a:r>
              <a:rPr lang="en-US" dirty="0" smtClean="0"/>
              <a:t> = </a:t>
            </a:r>
            <a:r>
              <a:rPr lang="en-US" dirty="0" err="1" smtClean="0"/>
              <a:t>open(“log.txt</a:t>
            </a:r>
            <a:r>
              <a:rPr lang="en-US" dirty="0" smtClean="0"/>
              <a:t>”, “a”)</a:t>
            </a:r>
          </a:p>
          <a:p>
            <a:pPr lvl="1"/>
            <a:r>
              <a:rPr lang="en-US" dirty="0" smtClean="0"/>
              <a:t>Open </a:t>
            </a:r>
            <a:r>
              <a:rPr lang="en-US" dirty="0" err="1" smtClean="0"/>
              <a:t>log.txt</a:t>
            </a:r>
            <a:r>
              <a:rPr lang="en-US" dirty="0" smtClean="0"/>
              <a:t> in the current directory for writing, appending any new data to the end of the file (preserving any existing data)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Files</a:t>
            </a:r>
            <a:endParaRPr lang="en-US" dirty="0"/>
          </a:p>
        </p:txBody>
      </p:sp>
      <p:sp>
        <p:nvSpPr>
          <p:cNvPr id="3" name="Content Placeholder 2"/>
          <p:cNvSpPr>
            <a:spLocks noGrp="1"/>
          </p:cNvSpPr>
          <p:nvPr>
            <p:ph idx="1"/>
          </p:nvPr>
        </p:nvSpPr>
        <p:spPr/>
        <p:txBody>
          <a:bodyPr/>
          <a:lstStyle/>
          <a:p>
            <a:r>
              <a:rPr lang="en-US" dirty="0" smtClean="0"/>
              <a:t>You must close every file that you open. This ensures that data written to it in your program is actually saved to the file and lets the system know that other programs can now use the file</a:t>
            </a:r>
          </a:p>
          <a:p>
            <a:r>
              <a:rPr lang="en-US" dirty="0" smtClean="0"/>
              <a:t>The way you close a file is by calling the close() function on an existing file object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 Open the file</a:t>
            </a:r>
          </a:p>
          <a:p>
            <a:r>
              <a:rPr lang="en-US" dirty="0" err="1" smtClean="0"/>
              <a:t>myfile</a:t>
            </a:r>
            <a:r>
              <a:rPr lang="en-US" dirty="0" smtClean="0"/>
              <a:t> = open(“public_html/cse101/lab1/css.htm”, “</a:t>
            </a:r>
            <a:r>
              <a:rPr lang="en-US" dirty="0" err="1" smtClean="0"/>
              <a:t>r</a:t>
            </a:r>
            <a:r>
              <a:rPr lang="en-US" dirty="0" smtClean="0"/>
              <a:t>”)</a:t>
            </a:r>
          </a:p>
          <a:p>
            <a:r>
              <a:rPr lang="en-US" dirty="0" smtClean="0"/>
              <a:t># Wait, I don’t want this, </a:t>
            </a:r>
            <a:r>
              <a:rPr lang="en-US" dirty="0" err="1" smtClean="0"/>
              <a:t>nevermind</a:t>
            </a:r>
            <a:endParaRPr lang="en-US" dirty="0" smtClean="0"/>
          </a:p>
          <a:p>
            <a:r>
              <a:rPr lang="en-US" dirty="0" err="1" smtClean="0"/>
              <a:t>myfile.close</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Data</a:t>
            </a:r>
            <a:endParaRPr lang="en-US" dirty="0"/>
          </a:p>
        </p:txBody>
      </p:sp>
      <p:sp>
        <p:nvSpPr>
          <p:cNvPr id="3" name="Content Placeholder 2"/>
          <p:cNvSpPr>
            <a:spLocks noGrp="1"/>
          </p:cNvSpPr>
          <p:nvPr>
            <p:ph idx="1"/>
          </p:nvPr>
        </p:nvSpPr>
        <p:spPr/>
        <p:txBody>
          <a:bodyPr/>
          <a:lstStyle/>
          <a:p>
            <a:r>
              <a:rPr lang="en-US" dirty="0" smtClean="0"/>
              <a:t>Let’s write a simple program that reads data from a file!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work with two columns!</a:t>
            </a:r>
            <a:endParaRPr lang="en-US" dirty="0"/>
          </a:p>
        </p:txBody>
      </p:sp>
      <p:sp>
        <p:nvSpPr>
          <p:cNvPr id="3" name="Content Placeholder 2"/>
          <p:cNvSpPr>
            <a:spLocks noGrp="1"/>
          </p:cNvSpPr>
          <p:nvPr>
            <p:ph idx="1"/>
          </p:nvPr>
        </p:nvSpPr>
        <p:spPr/>
        <p:txBody>
          <a:bodyPr/>
          <a:lstStyle/>
          <a:p>
            <a:r>
              <a:rPr lang="en-US" dirty="0" smtClean="0"/>
              <a:t>Ooh, another follow-along live demo. Fun!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82</TotalTime>
  <Words>801</Words>
  <Application>Microsoft Macintosh PowerPoint</Application>
  <PresentationFormat>On-screen Show (4:3)</PresentationFormat>
  <Paragraphs>82</Paragraphs>
  <Slides>17</Slides>
  <Notes>0</Notes>
  <HiddenSlides>0</HiddenSlides>
  <MMClips>0</MMClips>
  <ScaleCrop>false</ScaleCrop>
  <HeadingPairs>
    <vt:vector size="4" baseType="variant">
      <vt:variant>
        <vt:lpstr>Design Template</vt:lpstr>
      </vt:variant>
      <vt:variant>
        <vt:i4>1</vt:i4>
      </vt:variant>
      <vt:variant>
        <vt:lpstr>Slide Titles</vt:lpstr>
      </vt:variant>
      <vt:variant>
        <vt:i4>17</vt:i4>
      </vt:variant>
    </vt:vector>
  </HeadingPairs>
  <TitlesOfParts>
    <vt:vector size="18" baseType="lpstr">
      <vt:lpstr>Module</vt:lpstr>
      <vt:lpstr>File I/O in Python</vt:lpstr>
      <vt:lpstr>Why?</vt:lpstr>
      <vt:lpstr>The open() function</vt:lpstr>
      <vt:lpstr>Modes</vt:lpstr>
      <vt:lpstr>Example</vt:lpstr>
      <vt:lpstr>Closing Files</vt:lpstr>
      <vt:lpstr>Example</vt:lpstr>
      <vt:lpstr>Reading Data</vt:lpstr>
      <vt:lpstr>Let’s work with two columns!</vt:lpstr>
      <vt:lpstr>Writing Data</vt:lpstr>
      <vt:lpstr>Example</vt:lpstr>
      <vt:lpstr>Example (continued)</vt:lpstr>
      <vt:lpstr>Exercise 1</vt:lpstr>
      <vt:lpstr>Exercise 2</vt:lpstr>
      <vt:lpstr>Exercise 2 (continued)</vt:lpstr>
      <vt:lpstr>Example run of Exercise 1</vt:lpstr>
      <vt:lpstr>Example run of Exercise 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Ross Nelson</dc:creator>
  <cp:lastModifiedBy>Ross Nelson</cp:lastModifiedBy>
  <cp:revision>20</cp:revision>
  <dcterms:created xsi:type="dcterms:W3CDTF">2009-03-11T16:47:48Z</dcterms:created>
  <dcterms:modified xsi:type="dcterms:W3CDTF">2009-03-11T17:40:23Z</dcterms:modified>
</cp:coreProperties>
</file>