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Override3.xml" ContentType="application/vnd.openxmlformats-officedocument.themeOverr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embeddings/Microsoft_Equation3.bin" ContentType="application/vnd.openxmlformats-officedocument.oleObject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theme/themeOverride2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7" r:id="rId3"/>
    <p:sldId id="266" r:id="rId4"/>
    <p:sldId id="268" r:id="rId5"/>
    <p:sldId id="272" r:id="rId6"/>
    <p:sldId id="271" r:id="rId7"/>
    <p:sldId id="273" r:id="rId8"/>
    <p:sldId id="270" r:id="rId9"/>
    <p:sldId id="27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Relationship Id="rId3" Type="http://schemas.openxmlformats.org/officeDocument/2006/relationships/image" Target="../media/image10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A154-083C-5D4A-9CC8-C5A7C8B62F89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BF3C5-1761-1A4D-97FE-620658B5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98FD9-E843-C24E-BE55-F2E4D6C7584C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0615D-81DD-CC4C-831A-47922E77B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7010B-2F82-DA40-8794-D6FB090F66B0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01F50-A375-6844-A4E2-A317B7257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6064-8F35-954E-BDAD-E2CFAFF3A52E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39FE7-8A1D-3048-8A49-0FEDA6BDD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F3D18-130E-C848-BF3A-02542192D43A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628F6-A241-1149-B3E0-7A7C95C4C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462DC-8727-8C4A-82D0-7A27DBE86689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99266-6C0C-3F42-AD0B-06719BEAC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7C890-E7B0-BD47-B31B-C4D6023E7061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3EAA7-DB76-E04C-AB3A-D30FF8D07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A1316-83E8-E34A-84EE-EF57D2401C2C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E5581-B228-F941-9A63-78DCC3531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18776E90-5325-6543-A0C2-5CD04067635F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496E1119-D532-B44E-9254-67EFC2F1E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A99B896-D557-5C4E-8F89-C625F99F3200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F78A42F-B474-274C-890A-DE8286323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1C56D-DFAD-D046-AC48-6B4E23A59EC4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290FC-74F3-A143-95CE-10620D5B7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82073-F5CF-D049-BCFE-B3CC3A021461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58052-62CD-E04D-8313-9E8C87D1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E1053-7A95-AF4B-8C71-9C91DB328507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75D32-58E2-6940-9838-3553EAF5E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0BD5-2A6A-6B40-A46B-2F574AA2C989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A1C0-554C-0545-A4A8-4C7B2DBBA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19EE4-8865-9E43-8EAC-7C98E82152B4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81CB5-754C-F547-877E-42181DE53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C0BB31-2331-0540-8C48-A501E7138425}" type="datetime1">
              <a:rPr lang="en-US"/>
              <a:pPr>
                <a:defRPr/>
              </a:pPr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F0CED7-DA8E-6644-AF2E-B316085B3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6" r:id="rId2"/>
    <p:sldLayoutId id="2147483958" r:id="rId3"/>
    <p:sldLayoutId id="2147483959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60" r:id="rId13"/>
    <p:sldLayoutId id="2147483955" r:id="rId14"/>
    <p:sldLayoutId id="214748395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7763"/>
            <a:ext cx="5724525" cy="18462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 Credit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got two programs for you</a:t>
            </a:r>
          </a:p>
          <a:p>
            <a:r>
              <a:rPr lang="en-US" dirty="0" smtClean="0"/>
              <a:t>Both are extra credit, both worth 10 points</a:t>
            </a:r>
          </a:p>
          <a:p>
            <a:pPr lvl="1"/>
            <a:r>
              <a:rPr lang="en-US" dirty="0" smtClean="0"/>
              <a:t>Do one, do both, do neither; whatever you want</a:t>
            </a:r>
          </a:p>
          <a:p>
            <a:r>
              <a:rPr lang="en-US" dirty="0" smtClean="0"/>
              <a:t>Per the Dead Week/15</a:t>
            </a:r>
            <a:r>
              <a:rPr lang="en-US" baseline="30000" dirty="0" smtClean="0"/>
              <a:t>th</a:t>
            </a:r>
            <a:r>
              <a:rPr lang="en-US" dirty="0" smtClean="0"/>
              <a:t> Week Rule, these are due Wednesday at 17:00, no exceptions</a:t>
            </a:r>
          </a:p>
          <a:p>
            <a:pPr lvl="1"/>
            <a:r>
              <a:rPr lang="en-US" dirty="0" err="1" smtClean="0"/>
              <a:t>Handin</a:t>
            </a:r>
            <a:r>
              <a:rPr lang="en-US" dirty="0" smtClean="0"/>
              <a:t> is set up to accept files until that point and no later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Write a module with the items from the following slides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week15-a.f95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main program is available online for viewing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Compile: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+mn-ea"/>
                <a:cs typeface="Courier New"/>
              </a:rPr>
              <a:t>gfortran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+mn-ea"/>
                <a:cs typeface="Courier New"/>
              </a:rPr>
              <a:t> week15-a.f95 ~cse150efl/files/week15-a-main.f95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Test: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+mn-ea"/>
                <a:cs typeface="Courier New"/>
              </a:rPr>
              <a:t>~cse150efl/bin/test 15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25488" y="578351"/>
            <a:ext cx="7693025" cy="5581149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i="1" dirty="0" smtClean="0"/>
              <a:t>point</a:t>
            </a:r>
            <a:endParaRPr lang="en-US" dirty="0" smtClean="0"/>
          </a:p>
          <a:p>
            <a:pPr lvl="2"/>
            <a:r>
              <a:rPr lang="en-US" dirty="0" smtClean="0"/>
              <a:t>Has two integer numbers, 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dirty="0" smtClean="0"/>
              <a:t>, that hold the X- and Y-coordinates of the point</a:t>
            </a:r>
          </a:p>
          <a:p>
            <a:pPr lvl="1"/>
            <a:r>
              <a:rPr lang="en-US" i="1" dirty="0" smtClean="0"/>
              <a:t>line</a:t>
            </a:r>
            <a:endParaRPr lang="en-US" dirty="0" smtClean="0"/>
          </a:p>
          <a:p>
            <a:pPr lvl="2"/>
            <a:r>
              <a:rPr lang="en-US" dirty="0" smtClean="0"/>
              <a:t>Has two floating-point numbers, </a:t>
            </a:r>
            <a:r>
              <a:rPr lang="en-US" i="1" dirty="0" err="1" smtClean="0"/>
              <a:t>m</a:t>
            </a:r>
            <a:r>
              <a:rPr lang="en-US" dirty="0" smtClean="0"/>
              <a:t> and </a:t>
            </a:r>
            <a:r>
              <a:rPr lang="en-US" i="1" dirty="0" err="1" smtClean="0"/>
              <a:t>b</a:t>
            </a:r>
            <a:r>
              <a:rPr lang="en-US" dirty="0" smtClean="0"/>
              <a:t>, that hold the slope and Y-intercept of a line</a:t>
            </a:r>
          </a:p>
          <a:p>
            <a:pPr lvl="2"/>
            <a:r>
              <a:rPr lang="en-US" dirty="0" smtClean="0"/>
              <a:t>Also has two </a:t>
            </a:r>
            <a:r>
              <a:rPr lang="en-US" i="1" dirty="0" smtClean="0"/>
              <a:t>point</a:t>
            </a:r>
            <a:r>
              <a:rPr lang="en-US" dirty="0" smtClean="0"/>
              <a:t>s, </a:t>
            </a:r>
            <a:r>
              <a:rPr lang="en-US" i="1" dirty="0" smtClean="0"/>
              <a:t>p1</a:t>
            </a:r>
            <a:r>
              <a:rPr lang="en-US" dirty="0" smtClean="0"/>
              <a:t> and </a:t>
            </a:r>
            <a:r>
              <a:rPr lang="en-US" i="1" dirty="0" smtClean="0"/>
              <a:t>p2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25488" y="578351"/>
            <a:ext cx="7693025" cy="5581149"/>
          </a:xfrm>
        </p:spPr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i="1" dirty="0" smtClean="0"/>
              <a:t>distance</a:t>
            </a:r>
            <a:endParaRPr lang="en-US" dirty="0" smtClean="0"/>
          </a:p>
          <a:p>
            <a:pPr lvl="2"/>
            <a:r>
              <a:rPr lang="en-US" dirty="0" smtClean="0"/>
              <a:t>Arguments</a:t>
            </a:r>
          </a:p>
          <a:p>
            <a:pPr lvl="3"/>
            <a:r>
              <a:rPr lang="en-US" dirty="0" smtClean="0"/>
              <a:t>A </a:t>
            </a:r>
            <a:r>
              <a:rPr lang="en-US" i="1" dirty="0" smtClean="0"/>
              <a:t>point</a:t>
            </a:r>
            <a:r>
              <a:rPr lang="en-US" dirty="0" smtClean="0"/>
              <a:t> pt1 used for </a:t>
            </a:r>
            <a:r>
              <a:rPr lang="en-US" i="1" dirty="0" smtClean="0"/>
              <a:t>x1</a:t>
            </a:r>
            <a:r>
              <a:rPr lang="en-US" dirty="0" smtClean="0"/>
              <a:t> and </a:t>
            </a:r>
            <a:r>
              <a:rPr lang="en-US" i="1" dirty="0" smtClean="0"/>
              <a:t>y1</a:t>
            </a:r>
            <a:endParaRPr lang="en-US" dirty="0" smtClean="0"/>
          </a:p>
          <a:p>
            <a:pPr lvl="3"/>
            <a:r>
              <a:rPr lang="en-US" dirty="0" smtClean="0"/>
              <a:t>A </a:t>
            </a:r>
            <a:r>
              <a:rPr lang="en-US" i="1" dirty="0" smtClean="0"/>
              <a:t>point</a:t>
            </a:r>
            <a:r>
              <a:rPr lang="en-US" dirty="0" smtClean="0"/>
              <a:t> pt2 used for </a:t>
            </a:r>
            <a:r>
              <a:rPr lang="en-US" i="1" dirty="0" smtClean="0"/>
              <a:t>x2</a:t>
            </a:r>
            <a:r>
              <a:rPr lang="en-US" dirty="0" smtClean="0"/>
              <a:t> and </a:t>
            </a:r>
            <a:r>
              <a:rPr lang="en-US" i="1" dirty="0" smtClean="0"/>
              <a:t>y2</a:t>
            </a:r>
          </a:p>
          <a:p>
            <a:pPr lvl="2"/>
            <a:r>
              <a:rPr lang="en-US" dirty="0" smtClean="0"/>
              <a:t>Description</a:t>
            </a:r>
          </a:p>
          <a:p>
            <a:pPr lvl="3"/>
            <a:r>
              <a:rPr lang="en-US" dirty="0" smtClean="0"/>
              <a:t>Finds the distance between the two points, returning it as a floating-point number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25488" y="578351"/>
            <a:ext cx="7693025" cy="5581149"/>
          </a:xfrm>
        </p:spPr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i="1" dirty="0" err="1" smtClean="0"/>
              <a:t>getline</a:t>
            </a:r>
            <a:endParaRPr lang="en-US" dirty="0" smtClean="0"/>
          </a:p>
          <a:p>
            <a:pPr lvl="2"/>
            <a:r>
              <a:rPr lang="en-US" dirty="0" smtClean="0"/>
              <a:t>Arguments</a:t>
            </a:r>
          </a:p>
          <a:p>
            <a:pPr lvl="3"/>
            <a:r>
              <a:rPr lang="en-US" dirty="0" smtClean="0"/>
              <a:t>A </a:t>
            </a:r>
            <a:r>
              <a:rPr lang="en-US" i="1" dirty="0" smtClean="0"/>
              <a:t>point</a:t>
            </a:r>
            <a:r>
              <a:rPr lang="en-US" dirty="0" smtClean="0"/>
              <a:t> pt1 used for </a:t>
            </a:r>
            <a:r>
              <a:rPr lang="en-US" i="1" dirty="0" smtClean="0"/>
              <a:t>x1</a:t>
            </a:r>
            <a:r>
              <a:rPr lang="en-US" dirty="0" smtClean="0"/>
              <a:t>, </a:t>
            </a:r>
            <a:r>
              <a:rPr lang="en-US" i="1" dirty="0" smtClean="0"/>
              <a:t>y1</a:t>
            </a:r>
            <a:r>
              <a:rPr lang="en-US" dirty="0" smtClean="0"/>
              <a:t>, and </a:t>
            </a:r>
            <a:r>
              <a:rPr lang="en-US" i="1" dirty="0" smtClean="0"/>
              <a:t>p1</a:t>
            </a:r>
            <a:endParaRPr lang="en-US" dirty="0" smtClean="0"/>
          </a:p>
          <a:p>
            <a:pPr lvl="3"/>
            <a:r>
              <a:rPr lang="en-US" dirty="0" smtClean="0"/>
              <a:t>A </a:t>
            </a:r>
            <a:r>
              <a:rPr lang="en-US" i="1" dirty="0" smtClean="0"/>
              <a:t>point</a:t>
            </a:r>
            <a:r>
              <a:rPr lang="en-US" dirty="0" smtClean="0"/>
              <a:t> pt2 used for </a:t>
            </a:r>
            <a:r>
              <a:rPr lang="en-US" i="1" dirty="0" smtClean="0"/>
              <a:t>x2</a:t>
            </a:r>
            <a:r>
              <a:rPr lang="en-US" dirty="0" smtClean="0"/>
              <a:t>, </a:t>
            </a:r>
            <a:r>
              <a:rPr lang="en-US" i="1" dirty="0" smtClean="0"/>
              <a:t>y2</a:t>
            </a:r>
            <a:r>
              <a:rPr lang="en-US" dirty="0" smtClean="0"/>
              <a:t>, and </a:t>
            </a:r>
            <a:r>
              <a:rPr lang="en-US" i="1" dirty="0" smtClean="0"/>
              <a:t>p2</a:t>
            </a:r>
            <a:endParaRPr lang="en-US" dirty="0" smtClean="0"/>
          </a:p>
          <a:p>
            <a:pPr lvl="2"/>
            <a:r>
              <a:rPr lang="en-US" dirty="0" smtClean="0"/>
              <a:t>Description</a:t>
            </a:r>
          </a:p>
          <a:p>
            <a:pPr lvl="3"/>
            <a:r>
              <a:rPr lang="en-US" dirty="0" smtClean="0"/>
              <a:t>Takes two points and returns a </a:t>
            </a:r>
            <a:r>
              <a:rPr lang="en-US" i="1" dirty="0" smtClean="0"/>
              <a:t>line</a:t>
            </a:r>
            <a:r>
              <a:rPr lang="en-US" dirty="0" smtClean="0"/>
              <a:t> variable</a:t>
            </a:r>
          </a:p>
          <a:p>
            <a:pPr lvl="3"/>
            <a:r>
              <a:rPr lang="en-US" dirty="0" smtClean="0"/>
              <a:t>Step 1: The </a:t>
            </a:r>
            <a:r>
              <a:rPr lang="en-US" i="1" dirty="0" smtClean="0"/>
              <a:t>line</a:t>
            </a:r>
            <a:r>
              <a:rPr lang="en-US" dirty="0" smtClean="0"/>
              <a:t> type has two points, </a:t>
            </a:r>
            <a:r>
              <a:rPr lang="en-US" i="1" dirty="0" smtClean="0"/>
              <a:t>p1</a:t>
            </a:r>
            <a:r>
              <a:rPr lang="en-US" dirty="0" smtClean="0"/>
              <a:t> and </a:t>
            </a:r>
            <a:r>
              <a:rPr lang="en-US" i="1" dirty="0" smtClean="0"/>
              <a:t>p2</a:t>
            </a:r>
            <a:endParaRPr lang="en-US" dirty="0" smtClean="0"/>
          </a:p>
          <a:p>
            <a:pPr lvl="4"/>
            <a:r>
              <a:rPr lang="en-US" dirty="0" smtClean="0"/>
              <a:t>Copy the X- and Y-coordinates from </a:t>
            </a:r>
            <a:r>
              <a:rPr lang="en-US" i="1" dirty="0" smtClean="0"/>
              <a:t>pt1</a:t>
            </a:r>
            <a:r>
              <a:rPr lang="en-US" dirty="0" smtClean="0"/>
              <a:t> and </a:t>
            </a:r>
            <a:r>
              <a:rPr lang="en-US" i="1" dirty="0" smtClean="0"/>
              <a:t>pt2</a:t>
            </a:r>
            <a:r>
              <a:rPr lang="en-US" dirty="0" smtClean="0"/>
              <a:t> to </a:t>
            </a:r>
            <a:r>
              <a:rPr lang="en-US" i="1" dirty="0" smtClean="0"/>
              <a:t>p1</a:t>
            </a:r>
            <a:r>
              <a:rPr lang="en-US" dirty="0" smtClean="0"/>
              <a:t> and </a:t>
            </a:r>
            <a:r>
              <a:rPr lang="en-US" i="1" dirty="0" smtClean="0"/>
              <a:t>p2</a:t>
            </a:r>
            <a:r>
              <a:rPr lang="en-US" dirty="0" smtClean="0"/>
              <a:t>, respectively</a:t>
            </a:r>
          </a:p>
          <a:p>
            <a:pPr lvl="3"/>
            <a:r>
              <a:rPr lang="en-US" dirty="0" smtClean="0"/>
              <a:t>Step 2: Compute the slope and Y-intercept and fill them in on the return value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25488" y="578351"/>
            <a:ext cx="7693025" cy="5581149"/>
          </a:xfrm>
        </p:spPr>
        <p:txBody>
          <a:bodyPr/>
          <a:lstStyle/>
          <a:p>
            <a:r>
              <a:rPr lang="en-US" dirty="0" smtClean="0"/>
              <a:t>Formulas</a:t>
            </a:r>
          </a:p>
          <a:p>
            <a:pPr lvl="1"/>
            <a:r>
              <a:rPr lang="en-US" dirty="0" smtClean="0"/>
              <a:t>Distance between two points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Slope of a line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Y-intercept of a line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165871" y="1723714"/>
          <a:ext cx="5373688" cy="815975"/>
        </p:xfrm>
        <a:graphic>
          <a:graphicData uri="http://schemas.openxmlformats.org/presentationml/2006/ole">
            <p:oleObj spid="_x0000_s45058" name="Equation" r:id="rId3" imgW="1676400" imgH="2540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709988" y="3499194"/>
          <a:ext cx="1912937" cy="1022350"/>
        </p:xfrm>
        <a:graphic>
          <a:graphicData uri="http://schemas.openxmlformats.org/presentationml/2006/ole">
            <p:oleObj spid="_x0000_s45059" name="Equation" r:id="rId4" imgW="736600" imgH="393700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581400" y="5250523"/>
          <a:ext cx="2419350" cy="476250"/>
        </p:xfrm>
        <a:graphic>
          <a:graphicData uri="http://schemas.openxmlformats.org/presentationml/2006/ole">
            <p:oleObj spid="_x0000_s45060" name="Equation" r:id="rId5" imgW="901700" imgH="1778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B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week15-b.f95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Test: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+mn-ea"/>
                <a:cs typeface="Courier New"/>
              </a:rPr>
              <a:t>~cse150efl/bin/test 15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that reads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home/grad/Classes_102/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cse150efl/files/week15-b.txt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file are a bunch of numbers. Read them in, store them if you need to (array, linked list, whatever—max 1000 numbers)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25488" y="578351"/>
            <a:ext cx="7693025" cy="5581149"/>
          </a:xfrm>
        </p:spPr>
        <p:txBody>
          <a:bodyPr/>
          <a:lstStyle/>
          <a:p>
            <a:r>
              <a:rPr lang="en-US" dirty="0" smtClean="0"/>
              <a:t>Once you read in a 0, stop reading numbers (even if there are more in the file)</a:t>
            </a:r>
          </a:p>
          <a:p>
            <a:r>
              <a:rPr lang="en-US" dirty="0" smtClean="0"/>
              <a:t>Print out the following:</a:t>
            </a:r>
          </a:p>
          <a:p>
            <a:pPr lvl="1"/>
            <a:r>
              <a:rPr lang="en-US" dirty="0" smtClean="0"/>
              <a:t>Smallest number (integer)</a:t>
            </a:r>
          </a:p>
          <a:p>
            <a:pPr lvl="1"/>
            <a:r>
              <a:rPr lang="en-US" dirty="0" smtClean="0"/>
              <a:t>Largest number (integer)</a:t>
            </a:r>
          </a:p>
          <a:p>
            <a:pPr lvl="1"/>
            <a:r>
              <a:rPr lang="en-US" dirty="0" smtClean="0"/>
              <a:t>Sum of all the numbers (integer)</a:t>
            </a:r>
          </a:p>
          <a:p>
            <a:pPr lvl="1"/>
            <a:r>
              <a:rPr lang="en-US" dirty="0" smtClean="0"/>
              <a:t>Average of all of the numbers (real)</a:t>
            </a:r>
          </a:p>
          <a:p>
            <a:r>
              <a:rPr lang="en-US" dirty="0" smtClean="0"/>
              <a:t>Do not print anything else or specify any formatting</a:t>
            </a:r>
          </a:p>
          <a:p>
            <a:r>
              <a:rPr lang="en-US" dirty="0" smtClean="0"/>
              <a:t>Print each value on its own line, in the order shown above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1698</TotalTime>
  <Words>446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ＭＳ Ｐゴシック</vt:lpstr>
      <vt:lpstr>Calisto MT</vt:lpstr>
      <vt:lpstr>Wingdings</vt:lpstr>
      <vt:lpstr>Calibri</vt:lpstr>
      <vt:lpstr>Courier New</vt:lpstr>
      <vt:lpstr>Venture</vt:lpstr>
      <vt:lpstr>Microsoft Equation</vt:lpstr>
      <vt:lpstr>Extra Credit</vt:lpstr>
      <vt:lpstr>Extra Credit</vt:lpstr>
      <vt:lpstr>Exercise A</vt:lpstr>
      <vt:lpstr>Slide 4</vt:lpstr>
      <vt:lpstr>Slide 5</vt:lpstr>
      <vt:lpstr>Slide 6</vt:lpstr>
      <vt:lpstr>Slide 7</vt:lpstr>
      <vt:lpstr>Exercise B</vt:lpstr>
      <vt:lpstr>Slide 9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166</cp:revision>
  <dcterms:created xsi:type="dcterms:W3CDTF">2010-04-26T18:27:17Z</dcterms:created>
  <dcterms:modified xsi:type="dcterms:W3CDTF">2010-04-26T20:27:34Z</dcterms:modified>
</cp:coreProperties>
</file>