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theme/themeOverride3.xml" ContentType="application/vnd.openxmlformats-officedocument.themeOverride+xml"/>
  <Default Extension="pict" ContentType="image/pict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heme/themeOverride1.xml" ContentType="application/vnd.openxmlformats-officedocument.themeOverr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Default Extension="vml" ContentType="application/vnd.openxmlformats-officedocument.vmlDrawing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theme/themeOverride2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79" r:id="rId3"/>
    <p:sldId id="280" r:id="rId4"/>
    <p:sldId id="313" r:id="rId5"/>
    <p:sldId id="312" r:id="rId6"/>
    <p:sldId id="314" r:id="rId7"/>
    <p:sldId id="271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Relationship Id="rId2" Type="http://schemas.openxmlformats.org/officeDocument/2006/relationships/image" Target="../media/image9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perBackingColor.jpg"/>
          <p:cNvPicPr>
            <a:picLocks noChangeAspect="1"/>
          </p:cNvPicPr>
          <p:nvPr/>
        </p:nvPicPr>
        <p:blipFill>
          <a:blip r:embed="rId3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CEBAA-1276-3740-BCCC-6833C70306EE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B7812-A72D-D043-B6DB-E6D4A5A06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921E3-0581-0C41-94C4-B54C6C2EA800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A15FD-4255-3641-8487-2CA4A8D98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C8167-7AA7-EF45-830A-4A27F173AF2E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17C49-02F7-444C-ACCE-B018CCA7E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18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0663C-FF0C-174B-8207-E1CF34EF80A7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90EED-8276-D045-998E-869518C6BD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CaptionBacking.png"/>
          <p:cNvPicPr>
            <a:picLocks noChangeAspect="1"/>
          </p:cNvPicPr>
          <p:nvPr/>
        </p:nvPicPr>
        <p:blipFill>
          <a:blip r:embed="rId2"/>
          <a:srcRect l="52272" t="8888" r="5151" b="16566"/>
          <a:stretch>
            <a:fillRect/>
          </a:stretch>
        </p:blipFill>
        <p:spPr bwMode="auto">
          <a:xfrm>
            <a:off x="4594225" y="663575"/>
            <a:ext cx="38925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18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0999C-48FC-CE40-BC4C-57E069CDC6CA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15E15-44D7-2A4A-B209-4C8B66A9D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F8C22-DE0E-F844-868E-81975B2E4039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0208A-4D07-0940-9D6F-A259B4518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CBE79-A9A2-2644-9B4D-F93EB5304A46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EFD71-0143-7D4C-964E-EFAF5F8E5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61937-5448-E84D-888B-36B56546A83D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4FA8D-90FB-294C-9ECD-8B3237E2D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titlePhotoBacking-r.png"/>
          <p:cNvPicPr>
            <a:picLocks noChangeAspect="1"/>
          </p:cNvPicPr>
          <p:nvPr/>
        </p:nvPicPr>
        <p:blipFill>
          <a:blip r:embed="rId3"/>
          <a:srcRect l="17352" t="9412" r="17500" b="32353"/>
          <a:stretch>
            <a:fillRect/>
          </a:stretch>
        </p:blipFill>
        <p:spPr bwMode="auto">
          <a:xfrm>
            <a:off x="1587500" y="646113"/>
            <a:ext cx="5956300" cy="399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4F94FD56-CE05-604A-A81C-A03ECB5186C5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3F849D0A-BDC3-934F-B110-A0D8CFE7E7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C3C586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63E39DC9-DB8F-9D43-875D-85BE029A68F2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C3C586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C3C586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9597F5B6-EBFF-1F4A-883E-6C668AE9B6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5190A-D84A-7D42-9DD3-75B466FA876D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73FFB-AF79-3141-91B3-0BEEE52B2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64A15-6745-7446-9446-6A8521AFBA7C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58832-F277-764C-97CC-0C8432DECA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BCD08-3E7F-B640-8889-47DCD2A7EB4F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244EE-6DA7-FE43-A566-4D72FE8DC9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EDCFC-857A-174F-A6A0-652CE1CAE1C6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14BFF-C141-7740-B063-C8C713EB2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D192E-C09B-AE42-B4A4-BF0E8BF88F80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B25F6-B6BA-6D4E-AEDB-40302A907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25488" y="314325"/>
            <a:ext cx="7693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5488" y="1587500"/>
            <a:ext cx="76930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1DAB35-24B9-F240-B28D-34F45428CCAC}" type="datetime1">
              <a:rPr lang="en-US"/>
              <a:pPr>
                <a:defRPr/>
              </a:pPr>
              <a:t>5/7/10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441A0F8-BC1D-3E48-9317-CC0D724176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75" r:id="rId2"/>
    <p:sldLayoutId id="2147483787" r:id="rId3"/>
    <p:sldLayoutId id="2147483788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9" r:id="rId13"/>
    <p:sldLayoutId id="2147483784" r:id="rId14"/>
    <p:sldLayoutId id="2147483785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 kern="1200">
          <a:solidFill>
            <a:srgbClr val="262626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9pPr>
    </p:titleStyle>
    <p:bodyStyle>
      <a:lvl1pPr marL="457200" indent="-457200" algn="l" rtl="0" eaLnBrk="0" fontAlgn="base" hangingPunct="0">
        <a:spcBef>
          <a:spcPts val="2400"/>
        </a:spcBef>
        <a:spcAft>
          <a:spcPct val="0"/>
        </a:spcAft>
        <a:buSzPct val="90000"/>
        <a:buFont typeface="Wingdings" charset="2"/>
        <a:buChar char="v"/>
        <a:defRPr sz="2400" kern="1200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914400" indent="-457200" algn="l" rtl="0" eaLnBrk="0" fontAlgn="base" hangingPunct="0">
        <a:spcBef>
          <a:spcPts val="1200"/>
        </a:spcBef>
        <a:spcAft>
          <a:spcPct val="0"/>
        </a:spcAft>
        <a:buClr>
          <a:srgbClr val="A6A6A6"/>
        </a:buClr>
        <a:buSzPct val="90000"/>
        <a:buFont typeface="Wingdings" charset="2"/>
        <a:buChar char="v"/>
        <a:defRPr sz="2200" kern="1200">
          <a:solidFill>
            <a:srgbClr val="404040"/>
          </a:solidFill>
          <a:latin typeface="+mn-lt"/>
          <a:ea typeface="ＭＳ Ｐゴシック" charset="-128"/>
          <a:cs typeface="+mn-cs"/>
        </a:defRPr>
      </a:lvl2pPr>
      <a:lvl3pPr marL="1263650" indent="-349250" algn="l" rtl="0" eaLnBrk="0" fontAlgn="base" hangingPunct="0">
        <a:spcBef>
          <a:spcPts val="1200"/>
        </a:spcBef>
        <a:spcAft>
          <a:spcPct val="0"/>
        </a:spcAft>
        <a:buSzPct val="90000"/>
        <a:buFont typeface="Wingdings" charset="2"/>
        <a:buChar char="v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1600200" indent="-336550" algn="l" rtl="0" eaLnBrk="0" fontAlgn="base" hangingPunct="0">
        <a:spcBef>
          <a:spcPts val="1200"/>
        </a:spcBef>
        <a:spcAft>
          <a:spcPct val="0"/>
        </a:spcAft>
        <a:buClr>
          <a:srgbClr val="A6A6A6"/>
        </a:buClr>
        <a:buSzPct val="90000"/>
        <a:buFont typeface="Wingdings" charset="2"/>
        <a:buChar char="v"/>
        <a:defRPr kern="1200">
          <a:solidFill>
            <a:srgbClr val="404040"/>
          </a:solidFill>
          <a:latin typeface="+mn-lt"/>
          <a:ea typeface="ＭＳ Ｐゴシック" charset="-128"/>
          <a:cs typeface="+mn-cs"/>
        </a:defRPr>
      </a:lvl4pPr>
      <a:lvl5pPr marL="2057400" indent="-457200" algn="l" rtl="0" eaLnBrk="0" fontAlgn="base" hangingPunct="0">
        <a:spcBef>
          <a:spcPts val="1200"/>
        </a:spcBef>
        <a:spcAft>
          <a:spcPct val="0"/>
        </a:spcAft>
        <a:buSzPct val="90000"/>
        <a:buFont typeface="Wingdings" charset="2"/>
        <a:buChar char="v"/>
        <a:defRPr kern="1200">
          <a:solidFill>
            <a:srgbClr val="404040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e.unl.edu/~cse150efl/hand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738" y="1143000"/>
            <a:ext cx="5724525" cy="18462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738" y="2994025"/>
            <a:ext cx="5724525" cy="10080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CSCE 150EFL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Make sure your </a:t>
            </a:r>
            <a:r>
              <a:rPr lang="en-US" b="1" smtClean="0"/>
              <a:t>filenames</a:t>
            </a:r>
            <a:r>
              <a:rPr lang="en-US" smtClean="0"/>
              <a:t> match what is listed for the exercises</a:t>
            </a:r>
          </a:p>
          <a:p>
            <a:pPr eaLnBrk="1" hangingPunct="1"/>
            <a:r>
              <a:rPr lang="en-US" smtClean="0"/>
              <a:t>Compile first; if no errors show, run with a.out</a:t>
            </a:r>
          </a:p>
          <a:p>
            <a:pPr lvl="1" eaLnBrk="1" hangingPunct="1"/>
            <a:r>
              <a:rPr lang="en-US" smtClean="0"/>
              <a:t>Any time you make a change (or wish to run a different program) you must recompile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Filename: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Std"/>
                <a:ea typeface="+mn-ea"/>
                <a:cs typeface="Courier Std"/>
              </a:rPr>
              <a:t>week3-ex1.f90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Ask the user for three numbers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Height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Width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Length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Compute the volume of the rectangle defined by those values and tell the user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Filename: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Std"/>
                <a:ea typeface="+mn-ea"/>
                <a:cs typeface="Courier Std"/>
              </a:rPr>
              <a:t>week3-ex2.f90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Ask the user for two numbers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Height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Radius of the base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Compute the volume of the cone defined by those values and tell the user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REAL for your variables</a:t>
            </a:r>
          </a:p>
          <a:p>
            <a:r>
              <a:rPr lang="en-US" smtClean="0"/>
              <a:t>The volume of a cone requires π; define it as a constant with a value of 3.14</a:t>
            </a:r>
          </a:p>
          <a:p>
            <a:r>
              <a:rPr lang="en-US" smtClean="0"/>
              <a:t>Use if statements to make sure the numbers the user enters are valid</a:t>
            </a:r>
          </a:p>
          <a:p>
            <a:pPr lvl="1"/>
            <a:r>
              <a:rPr lang="en-US" smtClean="0"/>
              <a:t>You can’t have, for example, a height of -5</a:t>
            </a:r>
          </a:p>
          <a:p>
            <a:r>
              <a:rPr lang="en-US" smtClean="0"/>
              <a:t>If you need to make a program stop (after invalid input, for example), you can use the following:</a:t>
            </a:r>
          </a:p>
          <a:p>
            <a:pPr lvl="1"/>
            <a:r>
              <a:rPr lang="en-US" smtClean="0"/>
              <a:t>STOP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Notes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685925" y="2538413"/>
          <a:ext cx="5768975" cy="1000125"/>
        </p:xfrm>
        <a:graphic>
          <a:graphicData uri="http://schemas.openxmlformats.org/presentationml/2006/ole">
            <p:oleObj spid="_x0000_s22530" name="Equation" r:id="rId3" imgW="952500" imgH="165100" progId="Equation.3">
              <p:embed/>
            </p:oleObj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719263" y="4194175"/>
          <a:ext cx="5705475" cy="1427163"/>
        </p:xfrm>
        <a:graphic>
          <a:graphicData uri="http://schemas.openxmlformats.org/presentationml/2006/ole">
            <p:oleObj spid="_x0000_s22531" name="Equation" r:id="rId4" imgW="1422400" imgH="35560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Reminders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Handin:</a:t>
            </a:r>
          </a:p>
          <a:p>
            <a:pPr lvl="1" eaLnBrk="1" hangingPunct="1"/>
            <a:r>
              <a:rPr lang="en-US" smtClean="0">
                <a:hlinkClick r:id="rId2"/>
              </a:rPr>
              <a:t>http://cse.unl.edu/~cse150efl/handin</a:t>
            </a:r>
            <a:r>
              <a:rPr lang="en-US" smtClean="0"/>
              <a:t> </a:t>
            </a:r>
          </a:p>
          <a:p>
            <a:pPr eaLnBrk="1" hangingPunct="1"/>
            <a:r>
              <a:rPr lang="en-US" smtClean="0"/>
              <a:t>Compile:</a:t>
            </a:r>
          </a:p>
          <a:p>
            <a:pPr lvl="1" eaLnBrk="1" hangingPunct="1"/>
            <a:r>
              <a:rPr lang="en-US" smtClean="0"/>
              <a:t>gfortran filename</a:t>
            </a:r>
          </a:p>
          <a:p>
            <a:pPr lvl="2" eaLnBrk="1" hangingPunct="1"/>
            <a:r>
              <a:rPr lang="en-US" smtClean="0"/>
              <a:t>e.g., gfortran week2.f90</a:t>
            </a:r>
          </a:p>
          <a:p>
            <a:pPr eaLnBrk="1" hangingPunct="1"/>
            <a:r>
              <a:rPr lang="en-US" smtClean="0"/>
              <a:t>Run:</a:t>
            </a:r>
          </a:p>
          <a:p>
            <a:pPr lvl="1" eaLnBrk="1" hangingPunct="1"/>
            <a:r>
              <a:rPr lang="en-US" smtClean="0"/>
              <a:t>a.out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Venture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Venture">
    <a:dk1>
      <a:sysClr val="windowText" lastClr="000000"/>
    </a:dk1>
    <a:lt1>
      <a:sysClr val="window" lastClr="FFFFFF"/>
    </a:lt1>
    <a:dk2>
      <a:srgbClr val="738450"/>
    </a:dk2>
    <a:lt2>
      <a:srgbClr val="E8E9D1"/>
    </a:lt2>
    <a:accent1>
      <a:srgbClr val="9EB060"/>
    </a:accent1>
    <a:accent2>
      <a:srgbClr val="D09A08"/>
    </a:accent2>
    <a:accent3>
      <a:srgbClr val="F2EC86"/>
    </a:accent3>
    <a:accent4>
      <a:srgbClr val="824F1C"/>
    </a:accent4>
    <a:accent5>
      <a:srgbClr val="511818"/>
    </a:accent5>
    <a:accent6>
      <a:srgbClr val="553876"/>
    </a:accent6>
    <a:hlink>
      <a:srgbClr val="929547"/>
    </a:hlink>
    <a:folHlink>
      <a:srgbClr val="56633C"/>
    </a:folHlink>
  </a:clrScheme>
</a:themeOverride>
</file>

<file path=ppt/theme/themeOverride2.xml><?xml version="1.0" encoding="utf-8"?>
<a:themeOverride xmlns:a="http://schemas.openxmlformats.org/drawingml/2006/main">
  <a:clrScheme name="Venture">
    <a:dk1>
      <a:sysClr val="windowText" lastClr="000000"/>
    </a:dk1>
    <a:lt1>
      <a:sysClr val="window" lastClr="FFFFFF"/>
    </a:lt1>
    <a:dk2>
      <a:srgbClr val="738450"/>
    </a:dk2>
    <a:lt2>
      <a:srgbClr val="E8E9D1"/>
    </a:lt2>
    <a:accent1>
      <a:srgbClr val="9EB060"/>
    </a:accent1>
    <a:accent2>
      <a:srgbClr val="D09A08"/>
    </a:accent2>
    <a:accent3>
      <a:srgbClr val="F2EC86"/>
    </a:accent3>
    <a:accent4>
      <a:srgbClr val="824F1C"/>
    </a:accent4>
    <a:accent5>
      <a:srgbClr val="511818"/>
    </a:accent5>
    <a:accent6>
      <a:srgbClr val="553876"/>
    </a:accent6>
    <a:hlink>
      <a:srgbClr val="929547"/>
    </a:hlink>
    <a:folHlink>
      <a:srgbClr val="56633C"/>
    </a:folHlink>
  </a:clrScheme>
</a:themeOverride>
</file>

<file path=ppt/theme/themeOverride3.xml><?xml version="1.0" encoding="utf-8"?>
<a:themeOverride xmlns:a="http://schemas.openxmlformats.org/drawingml/2006/main">
  <a:clrScheme name="Venture">
    <a:dk1>
      <a:sysClr val="windowText" lastClr="000000"/>
    </a:dk1>
    <a:lt1>
      <a:sysClr val="window" lastClr="FFFFFF"/>
    </a:lt1>
    <a:dk2>
      <a:srgbClr val="738450"/>
    </a:dk2>
    <a:lt2>
      <a:srgbClr val="E8E9D1"/>
    </a:lt2>
    <a:accent1>
      <a:srgbClr val="9EB060"/>
    </a:accent1>
    <a:accent2>
      <a:srgbClr val="D09A08"/>
    </a:accent2>
    <a:accent3>
      <a:srgbClr val="F2EC86"/>
    </a:accent3>
    <a:accent4>
      <a:srgbClr val="824F1C"/>
    </a:accent4>
    <a:accent5>
      <a:srgbClr val="511818"/>
    </a:accent5>
    <a:accent6>
      <a:srgbClr val="553876"/>
    </a:accent6>
    <a:hlink>
      <a:srgbClr val="929547"/>
    </a:hlink>
    <a:folHlink>
      <a:srgbClr val="56633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Venture.thmx</Template>
  <TotalTime>1152</TotalTime>
  <Words>211</Words>
  <Application>Microsoft Macintosh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ＭＳ Ｐゴシック</vt:lpstr>
      <vt:lpstr>Calisto MT</vt:lpstr>
      <vt:lpstr>Wingdings</vt:lpstr>
      <vt:lpstr>Calibri</vt:lpstr>
      <vt:lpstr>Courier Std</vt:lpstr>
      <vt:lpstr>Venture</vt:lpstr>
      <vt:lpstr>Microsoft Equation</vt:lpstr>
      <vt:lpstr>Practice</vt:lpstr>
      <vt:lpstr>Exercises</vt:lpstr>
      <vt:lpstr>Exercise 1</vt:lpstr>
      <vt:lpstr>Exercise 2</vt:lpstr>
      <vt:lpstr>Notes</vt:lpstr>
      <vt:lpstr>Notes</vt:lpstr>
      <vt:lpstr>Reminders</vt:lpstr>
    </vt:vector>
  </TitlesOfParts>
  <Company>Worthless Development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</dc:title>
  <dc:creator>Ross Nelson</dc:creator>
  <cp:lastModifiedBy>Ross Nelson</cp:lastModifiedBy>
  <cp:revision>82</cp:revision>
  <dcterms:created xsi:type="dcterms:W3CDTF">2010-05-07T16:40:34Z</dcterms:created>
  <dcterms:modified xsi:type="dcterms:W3CDTF">2010-05-07T16:40:45Z</dcterms:modified>
</cp:coreProperties>
</file>