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670FE10-F406-47AF-8AE1-E9BA4C7E25F2}" type="datetimeFigureOut">
              <a:rPr lang="en-GB" smtClean="0"/>
              <a:pPr/>
              <a:t>26/09/2023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Skytrax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Feedback Sentiments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Terms with highest occurrence</a:t>
            </a:r>
            <a:endParaRPr lang="en-GB" dirty="0"/>
          </a:p>
        </p:txBody>
      </p:sp>
      <p:pic>
        <p:nvPicPr>
          <p:cNvPr id="6" name="Content Placeholder 5" descr="word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77267" y="2709757"/>
            <a:ext cx="2862907" cy="2862907"/>
          </a:xfrm>
        </p:spPr>
      </p:pic>
      <p:pic>
        <p:nvPicPr>
          <p:cNvPr id="4" name="Content Placeholder 3" descr="Common_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8" y="1337094"/>
            <a:ext cx="5873442" cy="3892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2558" y="1518249"/>
            <a:ext cx="447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commonly found terms in the reviews were show in the bar plot which gives an idea important aspects customers would notice.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31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Skytrax</vt:lpstr>
      <vt:lpstr>Terms with highest occurrence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pc</cp:lastModifiedBy>
  <cp:revision>6</cp:revision>
  <dcterms:created xsi:type="dcterms:W3CDTF">2022-12-06T11:13:27Z</dcterms:created>
  <dcterms:modified xsi:type="dcterms:W3CDTF">2023-09-26T05:07:28Z</dcterms:modified>
</cp:coreProperties>
</file>