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670FE10-F406-47AF-8AE1-E9BA4C7E25F2}" type="datetimeFigureOut">
              <a:rPr lang="en-GB" smtClean="0"/>
              <a:pPr/>
              <a:t>08/10/2023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08/10/2023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08/10/2023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08/10/2023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08/10/2023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08/10/2023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6670FE10-F406-47AF-8AE1-E9BA4C7E25F2}" type="datetimeFigureOut">
              <a:rPr lang="en-GB" smtClean="0"/>
              <a:pPr/>
              <a:t>08/10/2023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6670FE10-F406-47AF-8AE1-E9BA4C7E25F2}" type="datetimeFigureOut">
              <a:rPr lang="en-GB" smtClean="0"/>
              <a:pPr/>
              <a:t>08/10/2023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6670FE10-F406-47AF-8AE1-E9BA4C7E25F2}" type="datetimeFigureOut">
              <a:rPr lang="en-GB" smtClean="0"/>
              <a:pPr/>
              <a:t>08/10/2023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pPr/>
              <a:t>08/10/2023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Predicting customer buying </a:t>
            </a:r>
            <a:r>
              <a:rPr lang="en-US" b="1" dirty="0" err="1" smtClean="0"/>
              <a:t>behaviour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Reason and the mode of booking</a:t>
            </a:r>
            <a:endParaRPr lang="en-GB" dirty="0"/>
          </a:p>
        </p:txBody>
      </p:sp>
      <p:pic>
        <p:nvPicPr>
          <p:cNvPr id="8" name="Content Placeholder 7" descr="Flight_Dur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3679" y="2028084"/>
            <a:ext cx="5043501" cy="4131175"/>
          </a:xfrm>
        </p:spPr>
      </p:pic>
      <p:pic>
        <p:nvPicPr>
          <p:cNvPr id="9" name="Picture 8" descr="Sales_Chann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8" y="1951884"/>
            <a:ext cx="5150960" cy="41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39</TotalTime>
  <Words>11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Predicting customer buying behaviour</vt:lpstr>
      <vt:lpstr>The Reason and the mode of booking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pc</cp:lastModifiedBy>
  <cp:revision>7</cp:revision>
  <dcterms:created xsi:type="dcterms:W3CDTF">2022-12-06T11:13:27Z</dcterms:created>
  <dcterms:modified xsi:type="dcterms:W3CDTF">2023-10-08T17:52:09Z</dcterms:modified>
</cp:coreProperties>
</file>