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2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3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3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1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4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426B5A-3E96-4BA6-B02A-7316919EEF94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30C5F-E6F8-44CE-9D07-6EC8155F73E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3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모바일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텀</a:t>
            </a:r>
            <a:r>
              <a:rPr lang="ko-KR" altLang="en-US" dirty="0" smtClean="0"/>
              <a:t> 프로젝트 최종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69018" y="838750"/>
            <a:ext cx="2965228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err="1" smtClean="0">
                <a:solidFill>
                  <a:schemeClr val="tx1"/>
                </a:solidFill>
              </a:rPr>
              <a:t>잠금해제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0" y="346997"/>
            <a:ext cx="3434400" cy="5724000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 rot="18645988">
            <a:off x="4886875" y="5623505"/>
            <a:ext cx="452582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49806" y="5708072"/>
            <a:ext cx="1016927" cy="499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롱클릭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0" y="346997"/>
            <a:ext cx="3434400" cy="5724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9018" y="838750"/>
            <a:ext cx="2965228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err="1" smtClean="0">
                <a:solidFill>
                  <a:schemeClr val="tx1"/>
                </a:solidFill>
              </a:rPr>
              <a:t>잠금해제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371" y="674530"/>
            <a:ext cx="7834284" cy="3583433"/>
          </a:xfrm>
        </p:spPr>
        <p:txBody>
          <a:bodyPr>
            <a:noAutofit/>
          </a:bodyPr>
          <a:lstStyle/>
          <a:p>
            <a:r>
              <a:rPr lang="ko-KR" altLang="en-US" sz="12000" dirty="0" smtClean="0"/>
              <a:t>감사합니다</a:t>
            </a:r>
            <a:r>
              <a:rPr lang="en-US" altLang="ko-KR" sz="12000" dirty="0" smtClean="0"/>
              <a:t>.</a:t>
            </a:r>
            <a:endParaRPr lang="ko-KR" altLang="en-US" sz="12000" dirty="0"/>
          </a:p>
        </p:txBody>
      </p:sp>
      <p:sp>
        <p:nvSpPr>
          <p:cNvPr id="4" name="직사각형 3"/>
          <p:cNvSpPr/>
          <p:nvPr/>
        </p:nvSpPr>
        <p:spPr>
          <a:xfrm>
            <a:off x="1106905" y="152400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핸드폰 잠금화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24" y="227530"/>
            <a:ext cx="3293479" cy="585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34990" y="2521508"/>
            <a:ext cx="206437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수업 듣기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4990" y="2969943"/>
            <a:ext cx="206437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집에 가기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4990" y="3418378"/>
            <a:ext cx="206437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과제 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4990" y="3873775"/>
            <a:ext cx="206437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잠 자기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75" y="2532329"/>
            <a:ext cx="347690" cy="3476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75" y="2980764"/>
            <a:ext cx="347690" cy="34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81" y="3429199"/>
            <a:ext cx="347690" cy="34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81" y="3884596"/>
            <a:ext cx="347690" cy="3476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28613" y="4460959"/>
            <a:ext cx="571500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작성</a:t>
            </a:r>
            <a:endParaRPr lang="ko-KR" altLang="en-US" sz="1500" dirty="0"/>
          </a:p>
        </p:txBody>
      </p:sp>
      <p:pic>
        <p:nvPicPr>
          <p:cNvPr id="1030" name="Picture 6" descr="취소 이미지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r="9665" b="61244"/>
          <a:stretch/>
        </p:blipFill>
        <p:spPr bwMode="auto">
          <a:xfrm>
            <a:off x="4847277" y="2529410"/>
            <a:ext cx="349200" cy="3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취소 이미지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r="9665" b="61244"/>
          <a:stretch/>
        </p:blipFill>
        <p:spPr bwMode="auto">
          <a:xfrm>
            <a:off x="4847277" y="2981217"/>
            <a:ext cx="349200" cy="3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취소 이미지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r="9665" b="61244"/>
          <a:stretch/>
        </p:blipFill>
        <p:spPr bwMode="auto">
          <a:xfrm>
            <a:off x="4847277" y="3418378"/>
            <a:ext cx="349200" cy="3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취소 이미지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 r="9665" b="61244"/>
          <a:stretch/>
        </p:blipFill>
        <p:spPr bwMode="auto">
          <a:xfrm>
            <a:off x="4847277" y="3884596"/>
            <a:ext cx="349200" cy="3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32586" y="838750"/>
            <a:ext cx="6075484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목표 </a:t>
            </a:r>
            <a:r>
              <a:rPr lang="en-US" altLang="ko-KR" sz="5000" dirty="0" smtClean="0">
                <a:solidFill>
                  <a:schemeClr val="tx1"/>
                </a:solidFill>
              </a:rPr>
              <a:t>: </a:t>
            </a:r>
            <a:r>
              <a:rPr lang="ko-KR" altLang="en-US" sz="5000" dirty="0" err="1" smtClean="0">
                <a:solidFill>
                  <a:schemeClr val="tx1"/>
                </a:solidFill>
              </a:rPr>
              <a:t>잠금화면</a:t>
            </a:r>
            <a:r>
              <a:rPr lang="ko-KR" altLang="en-US" sz="5000" dirty="0" smtClean="0">
                <a:solidFill>
                  <a:schemeClr val="tx1"/>
                </a:solidFill>
              </a:rPr>
              <a:t> 메모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6223" y="2209626"/>
            <a:ext cx="3257941" cy="359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메모 </a:t>
            </a:r>
            <a:r>
              <a:rPr lang="ko-KR" altLang="en-US" sz="3000" dirty="0" err="1" smtClean="0">
                <a:solidFill>
                  <a:schemeClr val="tx1"/>
                </a:solidFill>
              </a:rPr>
              <a:t>텍스트뷰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메모 첨삭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3000" dirty="0" err="1" smtClean="0">
                <a:solidFill>
                  <a:schemeClr val="tx1"/>
                </a:solidFill>
              </a:rPr>
              <a:t>알람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화면 설정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3000" dirty="0" err="1" smtClean="0">
                <a:solidFill>
                  <a:schemeClr val="tx1"/>
                </a:solidFill>
              </a:rPr>
              <a:t>잠금해제</a:t>
            </a:r>
            <a:endParaRPr lang="en-US" altLang="ko-KR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21686" y="838750"/>
            <a:ext cx="2031949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06223" y="2209626"/>
            <a:ext cx="3257941" cy="359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ko-KR" altLang="en-US" sz="3000" dirty="0">
                <a:solidFill>
                  <a:schemeClr val="tx1"/>
                </a:solidFill>
              </a:rPr>
              <a:t>메모 </a:t>
            </a:r>
            <a:r>
              <a:rPr lang="ko-KR" altLang="en-US" sz="3000" dirty="0" err="1">
                <a:solidFill>
                  <a:schemeClr val="tx1"/>
                </a:solidFill>
              </a:rPr>
              <a:t>텍스트뷰</a:t>
            </a:r>
            <a:endParaRPr lang="en-US" altLang="ko-KR" sz="3000" dirty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3000" dirty="0" smtClean="0">
                <a:solidFill>
                  <a:schemeClr val="tx1"/>
                </a:solidFill>
              </a:rPr>
              <a:t>메모 첨삭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r>
              <a:rPr lang="ko-KR" altLang="en-US" sz="3000" dirty="0" err="1" smtClean="0">
                <a:solidFill>
                  <a:schemeClr val="tx1"/>
                </a:solidFill>
              </a:rPr>
              <a:t>잠금해제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0" y="307732"/>
            <a:ext cx="3392073" cy="56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93" y="888024"/>
            <a:ext cx="3070273" cy="51171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85" y="888024"/>
            <a:ext cx="3070273" cy="51171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74351" y="2312377"/>
            <a:ext cx="2031949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설정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84" y="316523"/>
            <a:ext cx="3434862" cy="57247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21686" y="838750"/>
            <a:ext cx="2812560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err="1" smtClean="0">
                <a:solidFill>
                  <a:schemeClr val="tx1"/>
                </a:solidFill>
              </a:rPr>
              <a:t>잠금화면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 rot="18645988">
            <a:off x="4756415" y="2178342"/>
            <a:ext cx="452582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19346" y="2262909"/>
            <a:ext cx="1016927" cy="499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0" y="316800"/>
            <a:ext cx="3434400" cy="5724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69018" y="838750"/>
            <a:ext cx="2965228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메모 변경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0" y="346997"/>
            <a:ext cx="3434400" cy="5724000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 rot="18645988">
            <a:off x="4757869" y="2753222"/>
            <a:ext cx="452582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20800" y="2837789"/>
            <a:ext cx="1016927" cy="499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69018" y="838750"/>
            <a:ext cx="2965228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메모 추가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0" y="346997"/>
            <a:ext cx="3434400" cy="5724000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 rot="18645988">
            <a:off x="4757869" y="2852596"/>
            <a:ext cx="452582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20800" y="2937163"/>
            <a:ext cx="1016927" cy="499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69018" y="838750"/>
            <a:ext cx="2965228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메모 삭제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6903" y="1559720"/>
            <a:ext cx="10138611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0" y="346997"/>
            <a:ext cx="3434400" cy="5724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9018" y="838750"/>
            <a:ext cx="2965228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>
                <a:solidFill>
                  <a:schemeClr val="tx1"/>
                </a:solidFill>
              </a:rPr>
              <a:t>메모 삭제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추억</Template>
  <TotalTime>601</TotalTime>
  <Words>59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Calibri</vt:lpstr>
      <vt:lpstr>Calibri Light</vt:lpstr>
      <vt:lpstr>추억</vt:lpstr>
      <vt:lpstr>모바일 프로그래밍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김지원</dc:creator>
  <cp:lastModifiedBy>김지원</cp:lastModifiedBy>
  <cp:revision>23</cp:revision>
  <dcterms:created xsi:type="dcterms:W3CDTF">2016-10-21T11:38:53Z</dcterms:created>
  <dcterms:modified xsi:type="dcterms:W3CDTF">2016-12-21T15:05:48Z</dcterms:modified>
</cp:coreProperties>
</file>