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EFF"/>
    <a:srgbClr val="FF3399"/>
    <a:srgbClr val="CC3399"/>
    <a:srgbClr val="70AC2E"/>
    <a:srgbClr val="C19FFF"/>
    <a:srgbClr val="CAB4EA"/>
    <a:srgbClr val="D3B5E9"/>
    <a:srgbClr val="D68B1C"/>
    <a:srgbClr val="FFE0A3"/>
    <a:srgbClr val="D0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7772400" cy="916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43CE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0"/>
            <a:ext cx="8229600" cy="376609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accidents-fatalities-and-rates-1995-through-2014-for-u-s-air-carriers-operating-under-14-c" TargetMode="External"/><Relationship Id="rId2" Type="http://schemas.openxmlformats.org/officeDocument/2006/relationships/hyperlink" Target="https://www.kaggle.com/fivethirtyeight/fivethirtyeight-airline-safety-datase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ts.gov/topics/airlines-and-airports-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6" y="4345230"/>
            <a:ext cx="3054100" cy="763525"/>
          </a:xfrm>
        </p:spPr>
        <p:txBody>
          <a:bodyPr>
            <a:normAutofit/>
          </a:bodyPr>
          <a:lstStyle/>
          <a:p>
            <a:r>
              <a:rPr lang="en-US" dirty="0"/>
              <a:t>Airline Safety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3206805" cy="4581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Ravindra Neralla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Airline Fatalities between 1985-2014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5152129"/>
            <a:ext cx="8551480" cy="1178266"/>
          </a:xfrm>
        </p:spPr>
        <p:txBody>
          <a:bodyPr>
            <a:normAutofit fontScale="25000" lnSpcReduction="20000"/>
          </a:bodyPr>
          <a:lstStyle/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6400" dirty="0"/>
              <a:t>When we observe the above trend, shows the number incidents and fatalities have reduced over the time.</a:t>
            </a:r>
          </a:p>
          <a:p>
            <a:pPr eaLnBrk="1" hangingPunct="1"/>
            <a:r>
              <a:rPr lang="en-US" altLang="en-US" sz="6400" dirty="0"/>
              <a:t>Decrease in number can be attributed to advancements in technology and safety precautions.</a:t>
            </a:r>
          </a:p>
          <a:p>
            <a:pPr eaLnBrk="1" hangingPunct="1"/>
            <a:r>
              <a:rPr lang="en-US" altLang="en-US" sz="6400" dirty="0"/>
              <a:t>The counts have almost reduced by 50% when we compare the data from 1985-99 vs 2000-14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0D3B1-5056-4787-8230-A1EBEA0C5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901950"/>
            <a:ext cx="8856890" cy="30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69490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38101" y="4719618"/>
            <a:ext cx="7405899" cy="76352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When we observe the number of accidents by country, it shows USA is at top position, this is due to 2001 attack incidents involving serial plane crashes.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94903-84F0-4B40-A4D5-29B4C041A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101" y="680310"/>
            <a:ext cx="7405899" cy="34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138425"/>
            <a:ext cx="4886560" cy="3054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Airline vs Car Fatalities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670604" y="5414165"/>
            <a:ext cx="5650085" cy="1355303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2400" dirty="0"/>
              <a:t>A clear indication that Airline is the safest mode of transportation. </a:t>
            </a:r>
          </a:p>
          <a:p>
            <a:pPr eaLnBrk="1" hangingPunct="1"/>
            <a:r>
              <a:rPr lang="en-US" altLang="en-US" sz="2400" dirty="0"/>
              <a:t>1995 saw the maximum number of Airline crash – 266.</a:t>
            </a:r>
          </a:p>
          <a:p>
            <a:pPr eaLnBrk="1" hangingPunct="1"/>
            <a:r>
              <a:rPr lang="en-US" altLang="en-US" sz="2400" dirty="0"/>
              <a:t>2005 saw the maximum number of Automobile crash – 39,252.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AA108C-2C90-4EA0-875B-E34660850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1749245"/>
            <a:ext cx="6719021" cy="350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138424"/>
            <a:ext cx="3664919" cy="411985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23687" y="5414166"/>
            <a:ext cx="6091593" cy="1355303"/>
          </a:xfrm>
        </p:spPr>
        <p:txBody>
          <a:bodyPr>
            <a:normAutofit/>
          </a:bodyPr>
          <a:lstStyle/>
          <a:p>
            <a:r>
              <a:rPr lang="en-US" dirty="0"/>
              <a:t>Pie chart clearly shows that Malaysia airlines is at the top, with number of fatalities 537 followed by air France with 337 fatalities.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982BC9-2C68-49BA-8AD5-D92BF1BE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5" y="1596540"/>
            <a:ext cx="6227690" cy="37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4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65195" y="5415723"/>
            <a:ext cx="7030538" cy="763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conclusion is air travel is much safer than car travel.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DE645-2754-4F7C-B5A9-AC38ADA2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95" y="1674451"/>
            <a:ext cx="7030538" cy="35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4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5" y="2751348"/>
            <a:ext cx="8093365" cy="2357408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  <a:defRPr/>
            </a:pPr>
            <a:endParaRPr lang="en-US" sz="2400" dirty="0">
              <a:hlinkClick r:id="rId2"/>
            </a:endParaRPr>
          </a:p>
          <a:p>
            <a:pPr eaLnBrk="1" hangingPunct="1">
              <a:defRPr/>
            </a:pPr>
            <a:r>
              <a:rPr lang="en-US" sz="25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https://catalog.data.gov/dataset/accidents-fatalities-and-rates-1995-through-2014-for-u-s-air-carriers-operating-under-14-c</a:t>
            </a:r>
            <a:endParaRPr lang="en-US" sz="2500" dirty="0"/>
          </a:p>
          <a:p>
            <a:pPr eaLnBrk="1" hangingPunct="1">
              <a:defRPr/>
            </a:pPr>
            <a:r>
              <a:rPr lang="en-US" sz="2500" dirty="0"/>
              <a:t>https://www-fars.nhtsa.dot.gov/Trends/TrendsGeneral.aspx</a:t>
            </a:r>
          </a:p>
          <a:p>
            <a:pPr eaLnBrk="1" hangingPunct="1">
              <a:defRPr/>
            </a:pPr>
            <a:r>
              <a:rPr lang="en-US" sz="2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https://www.bts.gov/topics/airlines-and-airports-0</a:t>
            </a:r>
            <a:endParaRPr lang="en-US" sz="2500" dirty="0"/>
          </a:p>
          <a:p>
            <a:pPr eaLnBrk="1" hangingPunct="1">
              <a:defRPr/>
            </a:pPr>
            <a:r>
              <a:rPr lang="en-US" sz="2500" dirty="0"/>
              <a:t>https://docs.google.com/spreadsheets/d/1SDp7p1y6m7N5xD5_fpOkYOrJvd68V7iy6etXy2cetb8/edit</a:t>
            </a:r>
          </a:p>
          <a:p>
            <a:pPr eaLnBrk="1" hangingPunct="1">
              <a:defRPr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8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225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Airline Safety</vt:lpstr>
      <vt:lpstr>Airline Fatalities between 1985-2014</vt:lpstr>
      <vt:lpstr>Slide Title</vt:lpstr>
      <vt:lpstr>Airline vs Car Fatalities</vt:lpstr>
      <vt:lpstr>Slide Title</vt:lpstr>
      <vt:lpstr>Slide Title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Ravindra Babu Neralla</cp:lastModifiedBy>
  <cp:revision>45</cp:revision>
  <dcterms:created xsi:type="dcterms:W3CDTF">2013-08-21T19:17:07Z</dcterms:created>
  <dcterms:modified xsi:type="dcterms:W3CDTF">2021-01-31T18:12:38Z</dcterms:modified>
</cp:coreProperties>
</file>