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8" r:id="rId2"/>
    <p:sldId id="259" r:id="rId3"/>
    <p:sldId id="260" r:id="rId4"/>
    <p:sldId id="263" r:id="rId5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4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2016. 3. 3.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3C2F71-BB01-48DF-A472-934FC256D0DC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4D1783C-7A73-4F15-94A1-4C0B127819E2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2016-1 </a:t>
            </a:r>
            <a:r>
              <a:rPr lang="ko-KR" altLang="en-US" dirty="0" smtClean="0"/>
              <a:t>스마트폰 게임 프로그래밍</a:t>
            </a:r>
            <a:endParaRPr lang="en-US" altLang="ko-KR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1"/>
                </a:solidFill>
              </a:rPr>
              <a:t>한국산업기술대 게임공학부</a:t>
            </a:r>
          </a:p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2016</a:t>
            </a:r>
            <a:r>
              <a:rPr lang="ko-KR" altLang="en-US" smtClean="0">
                <a:solidFill>
                  <a:schemeClr val="tx1"/>
                </a:solidFill>
              </a:rPr>
              <a:t>학년도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학기</a:t>
            </a:r>
          </a:p>
          <a:p>
            <a:pPr eaLnBrk="1" hangingPunct="1"/>
            <a:r>
              <a:rPr lang="ko-KR" altLang="en-US" smtClean="0">
                <a:solidFill>
                  <a:schemeClr val="tx1"/>
                </a:solidFill>
              </a:rPr>
              <a:t>담당교수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smtClean="0"/>
              <a:t>강좌 정보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686800" cy="531090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 err="1" smtClean="0"/>
              <a:t>강좌구분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전공선택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 err="1" smtClean="0"/>
              <a:t>주당시간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 실습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화</a:t>
            </a:r>
            <a:r>
              <a:rPr lang="en-US" altLang="ko-KR" dirty="0" smtClean="0"/>
              <a:t>9,10(17:25~19:05),</a:t>
            </a:r>
            <a:r>
              <a:rPr lang="ko-KR" altLang="en-US" dirty="0" smtClean="0"/>
              <a:t>목</a:t>
            </a:r>
            <a:r>
              <a:rPr lang="en-US" altLang="ko-KR" dirty="0" smtClean="0"/>
              <a:t>11,12(19:05~20:50)@E218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교수 정보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연구실</a:t>
            </a:r>
            <a:r>
              <a:rPr lang="en-US" altLang="ko-KR" dirty="0" smtClean="0"/>
              <a:t>: E</a:t>
            </a:r>
            <a:r>
              <a:rPr lang="ko-KR" altLang="en-US" dirty="0" smtClean="0"/>
              <a:t>공학관 </a:t>
            </a:r>
            <a:r>
              <a:rPr lang="en-US" altLang="ko-KR" dirty="0" smtClean="0"/>
              <a:t>209</a:t>
            </a:r>
            <a:r>
              <a:rPr lang="ko-KR" altLang="en-US" dirty="0" smtClean="0"/>
              <a:t>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전화번호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교내 </a:t>
            </a:r>
            <a:r>
              <a:rPr lang="en-US" altLang="ko-KR" dirty="0" smtClean="0"/>
              <a:t>0560 (031-8041-0560)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전자우편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kys@kpu.ac.kr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강의홈페이지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http://eclass.kpu.ac.kr/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교재</a:t>
            </a:r>
          </a:p>
          <a:p>
            <a:pPr lvl="1" eaLnBrk="1" hangingPunct="1"/>
            <a:r>
              <a:rPr lang="ko-KR" altLang="en-US" sz="1800" dirty="0" err="1" smtClean="0"/>
              <a:t>주교재</a:t>
            </a:r>
            <a:r>
              <a:rPr lang="ko-KR" altLang="en-US" sz="1800" dirty="0" smtClean="0"/>
              <a:t> </a:t>
            </a:r>
            <a:r>
              <a:rPr lang="en-US" altLang="ko-KR" sz="1800" dirty="0" smtClean="0"/>
              <a:t>: </a:t>
            </a:r>
            <a:r>
              <a:rPr lang="en-US" altLang="ko-KR" dirty="0" smtClean="0"/>
              <a:t>iPhone </a:t>
            </a:r>
            <a:r>
              <a:rPr lang="en-US" altLang="ko-KR" dirty="0"/>
              <a:t>Tutorials by Ray </a:t>
            </a:r>
            <a:r>
              <a:rPr lang="en-US" altLang="ko-KR" dirty="0" err="1" smtClean="0"/>
              <a:t>Wenderlich</a:t>
            </a:r>
            <a:endParaRPr lang="en-US" altLang="ko-KR" dirty="0"/>
          </a:p>
          <a:p>
            <a:pPr marL="457200" lvl="1" indent="0" eaLnBrk="1" hangingPunct="1">
              <a:buNone/>
            </a:pPr>
            <a:r>
              <a:rPr lang="en-US" altLang="ko-KR" dirty="0" smtClean="0"/>
              <a:t>    </a:t>
            </a:r>
            <a:r>
              <a:rPr lang="en-US" altLang="ko-KR" sz="1800" dirty="0" smtClean="0">
                <a:solidFill>
                  <a:srgbClr val="0070C0"/>
                </a:solidFill>
              </a:rPr>
              <a:t>http://www.raywenderlich.com/</a:t>
            </a:r>
          </a:p>
          <a:p>
            <a:pPr lvl="1" eaLnBrk="1" hangingPunct="1"/>
            <a:r>
              <a:rPr lang="ko-KR" altLang="en-US" sz="1800" dirty="0" err="1" smtClean="0"/>
              <a:t>주교재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: iOS </a:t>
            </a:r>
            <a:r>
              <a:rPr lang="en-US" altLang="ko-KR" sz="1800" dirty="0" smtClean="0"/>
              <a:t>9 </a:t>
            </a:r>
            <a:r>
              <a:rPr lang="en-US" altLang="ko-KR" sz="1800" dirty="0"/>
              <a:t>App Development Essentials, </a:t>
            </a:r>
            <a:r>
              <a:rPr lang="en-US" altLang="ko-KR" sz="1800" dirty="0" smtClean="0"/>
              <a:t>2015 </a:t>
            </a:r>
            <a:r>
              <a:rPr lang="en-US" altLang="ko-KR" sz="1800" dirty="0"/>
              <a:t>Neil Smyth / Payload Media / </a:t>
            </a:r>
            <a:r>
              <a:rPr lang="en-US" altLang="ko-KR" sz="1800" dirty="0" smtClean="0"/>
              <a:t>eBookFrenzy.com</a:t>
            </a:r>
          </a:p>
          <a:p>
            <a:pPr marL="457200" lvl="1" indent="0" eaLnBrk="1" hangingPunct="1"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70C0"/>
                </a:solidFill>
              </a:rPr>
              <a:t>http</a:t>
            </a:r>
            <a:r>
              <a:rPr lang="en-US" altLang="ko-KR" sz="1800" dirty="0">
                <a:solidFill>
                  <a:srgbClr val="0070C0"/>
                </a:solidFill>
              </a:rPr>
              <a:t>://</a:t>
            </a:r>
            <a:r>
              <a:rPr lang="en-US" altLang="ko-KR" sz="1800" dirty="0" smtClean="0">
                <a:solidFill>
                  <a:srgbClr val="0070C0"/>
                </a:solidFill>
              </a:rPr>
              <a:t>www.techotopia.com/index.php/IOS_9_App_Development_Essentials</a:t>
            </a:r>
          </a:p>
          <a:p>
            <a:pPr marL="457200" lvl="1" indent="0" eaLnBrk="1" hangingPunct="1">
              <a:buNone/>
            </a:pPr>
            <a:endParaRPr lang="en-US" altLang="ko-KR" sz="1800" dirty="0" smtClean="0">
              <a:solidFill>
                <a:srgbClr val="0070C0"/>
              </a:solidFill>
            </a:endParaRPr>
          </a:p>
          <a:p>
            <a:pPr lvl="1" eaLnBrk="1" hangingPunct="1"/>
            <a:endParaRPr lang="en-US" altLang="ko-KR" sz="1800" dirty="0" smtClean="0"/>
          </a:p>
          <a:p>
            <a:pPr lvl="1" eaLnBrk="1" hangingPunct="1"/>
            <a:endParaRPr lang="en-US" altLang="ko-K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9B1FA5-166B-4E4F-8367-BEF0FA795E56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smtClean="0"/>
              <a:t>강좌 정보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507413" cy="4840288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참조사이트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iPhone</a:t>
            </a:r>
            <a:r>
              <a:rPr lang="en-US" altLang="ko-KR" dirty="0"/>
              <a:t> Dev Center </a:t>
            </a:r>
            <a:r>
              <a:rPr lang="en-US" altLang="ko-KR" dirty="0" smtClean="0"/>
              <a:t>: http</a:t>
            </a:r>
            <a:r>
              <a:rPr lang="en-US" altLang="ko-KR" dirty="0"/>
              <a:t>://developer.apple.com/iphone </a:t>
            </a:r>
          </a:p>
          <a:p>
            <a:pPr lvl="1" eaLnBrk="1" hangingPunct="1"/>
            <a:r>
              <a:rPr lang="en-US" altLang="ko-KR" dirty="0"/>
              <a:t>Stanford iPhone </a:t>
            </a:r>
            <a:r>
              <a:rPr lang="ko-KR" altLang="en-US" dirty="0"/>
              <a:t>강좌 </a:t>
            </a:r>
            <a:r>
              <a:rPr lang="en-US" altLang="ko-KR" dirty="0" smtClean="0"/>
              <a:t>: http</a:t>
            </a:r>
            <a:r>
              <a:rPr lang="en-US" altLang="ko-KR" dirty="0"/>
              <a:t>://www.stanford.edu/class/cs193p/cgi-bin/index.php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강의 평가 방법</a:t>
            </a:r>
          </a:p>
          <a:p>
            <a:pPr lvl="1" eaLnBrk="1" hangingPunct="1"/>
            <a:r>
              <a:rPr lang="ko-KR" altLang="en-US" dirty="0" smtClean="0"/>
              <a:t>출석</a:t>
            </a:r>
            <a:r>
              <a:rPr lang="en-US" altLang="ko-KR" dirty="0" smtClean="0"/>
              <a:t>: 10%, 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: 45%,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텀프로젝트</a:t>
            </a:r>
            <a:r>
              <a:rPr lang="en-US" altLang="ko-KR" dirty="0" smtClean="0"/>
              <a:t>: 45</a:t>
            </a:r>
            <a:r>
              <a:rPr lang="en-US" altLang="ko-KR" dirty="0" smtClean="0"/>
              <a:t>% 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강의 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강좌 홈페이지 </a:t>
            </a:r>
            <a:r>
              <a:rPr lang="ko-KR" altLang="en-US" dirty="0" err="1" smtClean="0"/>
              <a:t>게시판이용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(http://eclass.kpu.ac.kr)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6435759-E428-4B39-84D3-85A2E17286AD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화목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85875"/>
              </p:ext>
            </p:extLst>
          </p:nvPr>
        </p:nvGraphicFramePr>
        <p:xfrm>
          <a:off x="539750" y="1397000"/>
          <a:ext cx="8353424" cy="487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03/03, </a:t>
                      </a:r>
                      <a:r>
                        <a:rPr lang="en-US" altLang="ko-KR" sz="1800" dirty="0" smtClean="0"/>
                        <a:t>03/08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과목소개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smtClean="0"/>
                        <a:t>ch1-5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04/28,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05/03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Alamofire</a:t>
                      </a:r>
                      <a:r>
                        <a:rPr lang="en-US" altLang="ko-KR" sz="1800" dirty="0" smtClean="0"/>
                        <a:t>, lab8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03/10, </a:t>
                      </a:r>
                      <a:r>
                        <a:rPr lang="en-US" altLang="ko-KR" sz="1800" dirty="0" smtClean="0"/>
                        <a:t>03/15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swift,</a:t>
                      </a:r>
                      <a:r>
                        <a:rPr lang="en-US" altLang="ko-KR" sz="1800" baseline="0" dirty="0" smtClean="0"/>
                        <a:t> 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05/05, </a:t>
                      </a:r>
                      <a:r>
                        <a:rPr lang="en-US" altLang="ko-KR" sz="1800" dirty="0" smtClean="0"/>
                        <a:t>05/10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휴강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기획발표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03/17,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03/22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swift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05/12,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05/17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Alamofire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03/24,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03/29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swift2,</a:t>
                      </a:r>
                      <a:r>
                        <a:rPr lang="en-US" altLang="ko-KR" sz="1800" baseline="0" dirty="0" smtClean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12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05/19,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05/24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Core Graphics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03/31,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04/05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stoyboard1,</a:t>
                      </a:r>
                      <a:r>
                        <a:rPr lang="en-US" altLang="ko-KR" sz="1800" baseline="0" dirty="0" smtClean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13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05/26,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05/31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중간발표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04/07,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04/12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 smtClean="0"/>
                        <a:t>storyboard2, 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14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06/02,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06/07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Core Graphics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04/14,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04/19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scrollview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15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06/09,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06/14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최종발표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AppStore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04/21,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04/26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MapKit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16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AppStore</a:t>
                      </a:r>
                      <a:r>
                        <a:rPr lang="ko-KR" altLang="en-US" sz="1800" dirty="0" smtClean="0"/>
                        <a:t>등록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3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196</Words>
  <Application>Microsoft Office PowerPoint</Application>
  <PresentationFormat>화면 슬라이드 쇼(4:3)</PresentationFormat>
  <Paragraphs>71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</vt:lpstr>
      <vt:lpstr>맑은 고딕</vt:lpstr>
      <vt:lpstr>Arial</vt:lpstr>
      <vt:lpstr>Office 테마</vt:lpstr>
      <vt:lpstr>2016-1 스마트폰 게임 프로그래밍</vt:lpstr>
      <vt:lpstr>강좌 정보</vt:lpstr>
      <vt:lpstr>강좌 정보</vt:lpstr>
      <vt:lpstr>화목 강의 계획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KimYoungsik</cp:lastModifiedBy>
  <cp:revision>64</cp:revision>
  <dcterms:created xsi:type="dcterms:W3CDTF">2008-03-02T04:39:19Z</dcterms:created>
  <dcterms:modified xsi:type="dcterms:W3CDTF">2016-03-03T03:14:58Z</dcterms:modified>
</cp:coreProperties>
</file>