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AD66-69A3-4AE2-9B64-B6C3C7B0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9081-CF3B-4774-88D0-891FC5F2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5C6E-8B52-4024-8976-74ADC566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F1C9-5D2B-4CFB-A996-DE7D597D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284E-B764-4C80-BB8A-0EDF1F5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103-1E35-4D6A-B4DD-0A802E69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7701-6F75-4BC8-AAD4-29DC4B1D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54BD-3AFE-4FC2-B6E6-510DD26A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DE46-7572-40E6-A1E3-30C3D097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EE5C-F337-4701-B4ED-7D35B80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2DDF4-4667-4FDF-8161-1E6D06346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958AE-F576-4320-8362-69CEE4C1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465A-8002-41A7-9594-7EF74CBE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9312-C40E-4736-B9F0-271D2AA1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50A2-2C13-45B3-8E25-1D1CC8D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CE5-F430-4329-B999-15A2AF9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30BC-34AE-48A2-AEE1-0D2FC201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CD28-3F7E-4B30-8923-2F3CB894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183D-0A21-4E3C-9ABE-97B7FC27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0883-7D08-497B-A2BD-2DDF70F9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3A4D-1A66-49B3-AB15-0EDDA640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F054A-B8AF-4A44-9DA1-3CCBC231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149F-98B1-48A3-995A-F5A05BD3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5C94-3653-4F6F-BB49-DA833D3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28E4-2CA5-44AE-A8A9-EBF03847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5901-4D9F-4609-8E88-C0466E47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D556-073B-4D5A-886F-5AA3894E0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C021E-44B9-4BA1-9D2D-9C0043F50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FB06-EC10-4D09-9B66-F19F81B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B488-39B2-4110-A816-142763EE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4056-E7E3-451A-9C1F-1EE10628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7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9552-6990-4909-92BB-6E415D7E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54EB-776E-4AEC-AB49-DA9B3AC3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C6FE-D1D1-4B59-85D6-4C32EBFD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13C4-9166-427F-A407-B34453133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B538E-50CA-4D75-A6F6-4FDB771D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0604-A9F4-4AF1-9F1B-867F25E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AB1E-721C-4DCF-80FF-D765BB07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F63AF-BD9E-4C75-8BFA-48462ED3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AFF-1E1E-4EFE-A6E5-908CEEDE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02E56-3B72-4715-818E-36FBC1ED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56269-2451-42A9-8BDD-A74CE034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0D80B-F200-41C9-90F4-1C4FF0BB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FDB26-B126-4337-9197-87E98E58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17FC-D89A-4969-A375-09B2AB2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1DC63-3F68-4B75-80BD-44A0BC26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BC67-AA68-496C-AA96-A0C896B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872E-0DC5-4281-B5BD-6EFC4BEE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38B59-47DC-4869-8A92-7A0A1B04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659E-912F-49DA-940A-75FAA378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46F7-D932-4DAA-BB68-EE3BB33F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08ED-DEB0-4437-8D52-36436AE2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7E4F-4A85-4A0A-A210-27D5BDE2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DF286-4186-4488-9C92-21223CC42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0E97-BB79-40CB-B88C-D63B2F82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7C6EE-33A4-4DB1-8244-FEFCA194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023D-6846-4207-A2D0-BB5DD970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5D60-9FE4-4C67-BD79-029A2DE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18DE-C689-4690-A951-60408AC5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AD33-D837-4EC8-B38C-D634C12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C8D6-2C4C-471A-80D5-EC5E81CEB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AA67-E26D-4A5A-A703-91CB270FC46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456A-BF5C-4757-90EE-398E389E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96AB-F490-4EB7-A031-D6C88975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695F-EAB8-455D-9893-0CA7E212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CCFCB-DA18-46B5-A04A-A97C7B7425EC}"/>
              </a:ext>
            </a:extLst>
          </p:cNvPr>
          <p:cNvSpPr/>
          <p:nvPr/>
        </p:nvSpPr>
        <p:spPr>
          <a:xfrm>
            <a:off x="655782" y="240146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BA62A2-7836-48DE-BFDB-B150F674B5BE}"/>
              </a:ext>
            </a:extLst>
          </p:cNvPr>
          <p:cNvSpPr/>
          <p:nvPr/>
        </p:nvSpPr>
        <p:spPr>
          <a:xfrm rot="5400000">
            <a:off x="1154545" y="387928"/>
            <a:ext cx="849744" cy="701964"/>
          </a:xfrm>
          <a:prstGeom prst="triangle">
            <a:avLst>
              <a:gd name="adj" fmla="val 449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33637-C3B9-49D2-8AF2-DE49B0E7ECB1}"/>
              </a:ext>
            </a:extLst>
          </p:cNvPr>
          <p:cNvSpPr/>
          <p:nvPr/>
        </p:nvSpPr>
        <p:spPr>
          <a:xfrm>
            <a:off x="3736110" y="240146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3481302E-1892-4A62-88A5-DD1027A3A8CA}"/>
              </a:ext>
            </a:extLst>
          </p:cNvPr>
          <p:cNvSpPr/>
          <p:nvPr/>
        </p:nvSpPr>
        <p:spPr>
          <a:xfrm rot="16200000">
            <a:off x="4110184" y="240147"/>
            <a:ext cx="849743" cy="997527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8A9C-A90E-4BD6-9F76-67762E5BC4B9}"/>
              </a:ext>
            </a:extLst>
          </p:cNvPr>
          <p:cNvSpPr/>
          <p:nvPr/>
        </p:nvSpPr>
        <p:spPr>
          <a:xfrm>
            <a:off x="6733310" y="240146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157DAA0A-2E32-4D5B-8931-FB71DE135682}"/>
              </a:ext>
            </a:extLst>
          </p:cNvPr>
          <p:cNvSpPr/>
          <p:nvPr/>
        </p:nvSpPr>
        <p:spPr>
          <a:xfrm rot="10800000">
            <a:off x="7250546" y="314038"/>
            <a:ext cx="554181" cy="849744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FA89F-C699-4B72-82C0-66FC35BD1A66}"/>
              </a:ext>
            </a:extLst>
          </p:cNvPr>
          <p:cNvSpPr/>
          <p:nvPr/>
        </p:nvSpPr>
        <p:spPr>
          <a:xfrm>
            <a:off x="9776690" y="240146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C95595-290F-4A9D-8511-EFD594BBD34B}"/>
              </a:ext>
            </a:extLst>
          </p:cNvPr>
          <p:cNvSpPr/>
          <p:nvPr/>
        </p:nvSpPr>
        <p:spPr>
          <a:xfrm>
            <a:off x="9993743" y="180109"/>
            <a:ext cx="1154547" cy="1117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7185D8-364B-4296-9DED-815444220A68}"/>
              </a:ext>
            </a:extLst>
          </p:cNvPr>
          <p:cNvSpPr/>
          <p:nvPr/>
        </p:nvSpPr>
        <p:spPr>
          <a:xfrm>
            <a:off x="891310" y="3320473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A5B81C-8CCB-484D-A3E4-75CA44EF8DE7}"/>
              </a:ext>
            </a:extLst>
          </p:cNvPr>
          <p:cNvSpPr/>
          <p:nvPr/>
        </p:nvSpPr>
        <p:spPr>
          <a:xfrm rot="9074210">
            <a:off x="1311851" y="3590140"/>
            <a:ext cx="849744" cy="701964"/>
          </a:xfrm>
          <a:prstGeom prst="triangle">
            <a:avLst>
              <a:gd name="adj" fmla="val 449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7BDE2E77-6AD5-43AF-AD6B-9B4F8842CE8F}"/>
              </a:ext>
            </a:extLst>
          </p:cNvPr>
          <p:cNvSpPr/>
          <p:nvPr/>
        </p:nvSpPr>
        <p:spPr>
          <a:xfrm rot="16200000">
            <a:off x="533458" y="3434831"/>
            <a:ext cx="1064492" cy="768811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D137C-6127-4634-A4A5-69E87FD47220}"/>
              </a:ext>
            </a:extLst>
          </p:cNvPr>
          <p:cNvSpPr/>
          <p:nvPr/>
        </p:nvSpPr>
        <p:spPr>
          <a:xfrm rot="10800000">
            <a:off x="3241965" y="3377046"/>
            <a:ext cx="1588654" cy="9975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C24A183-ABB1-4E12-A3D7-F2E3B9C56F08}"/>
              </a:ext>
            </a:extLst>
          </p:cNvPr>
          <p:cNvSpPr/>
          <p:nvPr/>
        </p:nvSpPr>
        <p:spPr>
          <a:xfrm rot="19874210">
            <a:off x="3436807" y="3437737"/>
            <a:ext cx="849744" cy="701964"/>
          </a:xfrm>
          <a:prstGeom prst="triangle">
            <a:avLst>
              <a:gd name="adj" fmla="val 449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37715FEB-86DA-47A0-B45C-30813FF16291}"/>
              </a:ext>
            </a:extLst>
          </p:cNvPr>
          <p:cNvSpPr/>
          <p:nvPr/>
        </p:nvSpPr>
        <p:spPr>
          <a:xfrm rot="5400000">
            <a:off x="3993154" y="3491405"/>
            <a:ext cx="1064492" cy="768811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08592A-40FE-47A8-91C3-23ED8A261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2" t="24786" r="11915" b="26068"/>
          <a:stretch/>
        </p:blipFill>
        <p:spPr>
          <a:xfrm>
            <a:off x="5896033" y="3294330"/>
            <a:ext cx="1720833" cy="115891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673F197-9939-4C3D-9BDE-48A96276D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2" t="21364" r="17511" b="22273"/>
          <a:stretch/>
        </p:blipFill>
        <p:spPr>
          <a:xfrm>
            <a:off x="9165315" y="3294330"/>
            <a:ext cx="1656855" cy="1277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7E258-303A-43C1-A1C3-492CFF8D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04" y="4903932"/>
            <a:ext cx="2057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Fuller</dc:creator>
  <cp:lastModifiedBy>Riley Fuller</cp:lastModifiedBy>
  <cp:revision>7</cp:revision>
  <dcterms:created xsi:type="dcterms:W3CDTF">2021-04-10T01:33:55Z</dcterms:created>
  <dcterms:modified xsi:type="dcterms:W3CDTF">2021-05-11T22:38:09Z</dcterms:modified>
</cp:coreProperties>
</file>